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9"/>
  </p:notesMasterIdLst>
  <p:handoutMasterIdLst>
    <p:handoutMasterId r:id="rId20"/>
  </p:handoutMasterIdLst>
  <p:sldIdLst>
    <p:sldId id="406" r:id="rId2"/>
    <p:sldId id="409" r:id="rId3"/>
    <p:sldId id="412" r:id="rId4"/>
    <p:sldId id="410" r:id="rId5"/>
    <p:sldId id="404" r:id="rId6"/>
    <p:sldId id="407" r:id="rId7"/>
    <p:sldId id="356" r:id="rId8"/>
    <p:sldId id="259" r:id="rId9"/>
    <p:sldId id="413" r:id="rId10"/>
    <p:sldId id="389" r:id="rId11"/>
    <p:sldId id="398" r:id="rId12"/>
    <p:sldId id="394" r:id="rId13"/>
    <p:sldId id="397" r:id="rId14"/>
    <p:sldId id="393" r:id="rId15"/>
    <p:sldId id="392" r:id="rId16"/>
    <p:sldId id="399" r:id="rId17"/>
    <p:sldId id="332" r:id="rId18"/>
  </p:sldIdLst>
  <p:sldSz cx="12192000" cy="6858000"/>
  <p:notesSz cx="6858000" cy="9144000"/>
  <p:embeddedFontLst>
    <p:embeddedFont>
      <p:font typeface="Raleway" panose="020B0503030101060003" pitchFamily="34" charset="0"/>
      <p:regular r:id="rId21"/>
      <p:bold r:id="rId22"/>
      <p:italic r:id="rId23"/>
      <p:boldItalic r:id="rId24"/>
    </p:embeddedFont>
    <p:embeddedFont>
      <p:font typeface="Raleway ExtraBold" panose="020B0903030101060003" pitchFamily="34" charset="0"/>
      <p:regular r:id="rId25"/>
      <p:bold r:id="rId26"/>
      <p:italic r:id="rId27"/>
      <p:boldItalic r:id="rId28"/>
    </p:embeddedFont>
    <p:embeddedFont>
      <p:font typeface="Raleway Light" panose="020B04030301010600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73"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60033"/>
    <a:srgbClr val="F8E8F4"/>
    <a:srgbClr val="FDF9FC"/>
    <a:srgbClr val="C3B7CA"/>
    <a:srgbClr val="BEE3FF"/>
    <a:srgbClr val="00513D"/>
    <a:srgbClr val="0080C6"/>
    <a:srgbClr val="F7A600"/>
    <a:srgbClr val="004E3A"/>
    <a:srgbClr val="007A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5" autoAdjust="0"/>
    <p:restoredTop sz="72997" autoAdjust="0"/>
  </p:normalViewPr>
  <p:slideViewPr>
    <p:cSldViewPr snapToGrid="0" showGuides="1">
      <p:cViewPr varScale="1">
        <p:scale>
          <a:sx n="83" d="100"/>
          <a:sy n="83" d="100"/>
        </p:scale>
        <p:origin x="1164" y="6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07/05/2025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07/05/2025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i="0" dirty="0">
              <a:solidFill>
                <a:schemeClr val="bg2"/>
              </a:solidFill>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60180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19799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Kom gerne med et eksempel fra jeres arbejdsplads, hvor du beskriver, hvordan I arbejder med trivsel og livskvalitet. </a:t>
            </a:r>
          </a:p>
          <a:p>
            <a:pPr marL="0" indent="0">
              <a:buFontTx/>
              <a:buNone/>
            </a:pPr>
            <a:endParaRPr lang="da-DK" i="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850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b="0" i="1" baseline="0" dirty="0"/>
              <a:t>Der afsættes 22 minutter til øvelsen. </a:t>
            </a:r>
          </a:p>
          <a:p>
            <a:pPr marL="171450" indent="-171450">
              <a:buFont typeface="Arial" panose="020B0604020202020204" pitchFamily="34" charset="0"/>
              <a:buChar char="•"/>
            </a:pPr>
            <a:r>
              <a:rPr lang="da-DK" b="0" i="1" dirty="0"/>
              <a:t>1-2 minutter til at komme i tanke om situationen.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1" kern="1200" dirty="0">
                <a:solidFill>
                  <a:schemeClr val="tx1"/>
                </a:solidFill>
                <a:effectLst/>
                <a:latin typeface="+mn-lt"/>
                <a:ea typeface="+mn-ea"/>
                <a:cs typeface="+mn-cs"/>
              </a:rPr>
              <a:t>Lad deltagerne drøfte uforstyrret i 8 minutter, hvor du fortæller når der er 2 minutter igen. </a:t>
            </a:r>
            <a:endParaRPr lang="da-DK" sz="1200" b="0" i="1"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Opsamling i plenum i 10 min. – del vigtigste pointer i plenum og evt. fælles drøftelse af perspektiver på livskvalitet og trivsel.  </a:t>
            </a:r>
          </a:p>
          <a:p>
            <a:pPr marL="171450" indent="-171450">
              <a:buFont typeface="Arial" panose="020B0604020202020204" pitchFamily="34" charset="0"/>
              <a:buChar char="•"/>
            </a:pPr>
            <a:r>
              <a:rPr lang="da-DK" b="0" i="1" dirty="0"/>
              <a:t>Du kan i opsamlingen fremhæve pointen om, at værdighed er individuelt. Du kan f.eks. sige ”Nu hvor vi har hørt alle jeres historier, har I så bemærket, hvordan I beskriver at værdighed er forskelligt fra borger til borger”. </a:t>
            </a:r>
            <a:endParaRPr lang="da-DK" b="1" dirty="0"/>
          </a:p>
          <a:p>
            <a:pPr marL="0" indent="0">
              <a:buFont typeface="Arial" panose="020B0604020202020204" pitchFamily="34" charset="0"/>
              <a:buNone/>
            </a:pPr>
            <a:endParaRPr lang="da-DK" b="0" i="1" dirty="0"/>
          </a:p>
          <a:p>
            <a:pPr marL="171450" indent="-171450">
              <a:buFont typeface="Arial" panose="020B0604020202020204" pitchFamily="34" charset="0"/>
              <a:buChar char="•"/>
            </a:pPr>
            <a:endParaRPr lang="da-DK" b="0" i="0" dirty="0"/>
          </a:p>
          <a:p>
            <a:pPr marL="0" indent="0">
              <a:buFont typeface="Arial" panose="020B0604020202020204" pitchFamily="34" charset="0"/>
              <a:buNone/>
            </a:pPr>
            <a:endParaRPr lang="da-DK" i="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4064938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Kom gerne med et eksempel fra jeres arbejdsplads, hvor du beskriver, hvordan I arbejder med relationer. </a:t>
            </a:r>
          </a:p>
          <a:p>
            <a:pPr marL="0" indent="0">
              <a:buFontTx/>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9043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b="0" i="1" baseline="0" dirty="0"/>
              <a:t>Der afsættes 22 minutter til øvelsen. </a:t>
            </a:r>
          </a:p>
          <a:p>
            <a:pPr marL="171450" indent="-171450">
              <a:buFont typeface="Arial" panose="020B0604020202020204" pitchFamily="34" charset="0"/>
              <a:buChar char="•"/>
            </a:pPr>
            <a:r>
              <a:rPr lang="da-DK" b="0" i="1" dirty="0"/>
              <a:t>1-2 minutter til at komme i tanke om situationen.</a:t>
            </a:r>
          </a:p>
          <a:p>
            <a:pPr marL="171450" indent="-171450">
              <a:buFont typeface="Arial" panose="020B0604020202020204" pitchFamily="34" charset="0"/>
              <a:buChar char="•"/>
            </a:pPr>
            <a:r>
              <a:rPr lang="da-DK" sz="1200" b="0" i="1" kern="1200" dirty="0">
                <a:solidFill>
                  <a:schemeClr val="tx1"/>
                </a:solidFill>
                <a:latin typeface="+mn-lt"/>
                <a:ea typeface="+mn-ea"/>
                <a:cs typeface="+mn-cs"/>
              </a:rPr>
              <a:t>Lad deltagerne drøfte uforstyrret i 8 minutter, hvor du fortæller når der er 2 minutter igen. </a:t>
            </a:r>
          </a:p>
          <a:p>
            <a:pPr marL="171450" indent="-171450">
              <a:buFont typeface="Arial" panose="020B0604020202020204" pitchFamily="34" charset="0"/>
              <a:buChar char="•"/>
            </a:pPr>
            <a:r>
              <a:rPr lang="da-DK" sz="1200" b="0" i="1" kern="1200" dirty="0">
                <a:solidFill>
                  <a:schemeClr val="tx1"/>
                </a:solidFill>
                <a:latin typeface="+mn-lt"/>
                <a:ea typeface="+mn-ea"/>
                <a:cs typeface="+mn-cs"/>
              </a:rPr>
              <a:t>Opsamling i plenum i 10 min. – del vigtigste pointer i plenum. </a:t>
            </a:r>
          </a:p>
          <a:p>
            <a:pPr marL="171450" indent="-171450">
              <a:buFont typeface="Arial" panose="020B0604020202020204" pitchFamily="34" charset="0"/>
              <a:buChar char="•"/>
            </a:pPr>
            <a:r>
              <a:rPr lang="da-DK" b="0" i="1" dirty="0"/>
              <a:t>Du kan i opsamlingen fremhæve pointen om, at værdighed er individuelt </a:t>
            </a:r>
            <a:r>
              <a:rPr lang="da-DK" sz="1200" b="0" i="1" kern="1200" dirty="0">
                <a:solidFill>
                  <a:schemeClr val="tx1"/>
                </a:solidFill>
                <a:latin typeface="+mn-lt"/>
                <a:ea typeface="+mn-ea"/>
                <a:cs typeface="+mn-cs"/>
              </a:rPr>
              <a:t>og at det ikke er muligt at skabe værdighed og trivsel, hvis vi ikke arbejder med relationen. </a:t>
            </a:r>
          </a:p>
          <a:p>
            <a:pPr marL="171450" indent="-171450">
              <a:buFont typeface="Arial" panose="020B0604020202020204" pitchFamily="34" charset="0"/>
              <a:buChar char="•"/>
            </a:pPr>
            <a:endParaRPr lang="da-DK"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i="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1849249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Kom gerne med et eksempel fra jeres arbejdsplads om en situation, hvor vi forsøger at forstå en borgers ønsker og behov for pleje og omsorg.  </a:t>
            </a:r>
          </a:p>
          <a:p>
            <a:pPr marL="342900" indent="-342900">
              <a:buClr>
                <a:srgbClr val="660033"/>
              </a:buClr>
              <a:buFont typeface="Arial" panose="020B0604020202020204" pitchFamily="34" charset="0"/>
              <a:buChar cha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26644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b="0" i="1" baseline="0" dirty="0"/>
              <a:t>Der afsættes 22 minutter til øvelsen. </a:t>
            </a:r>
          </a:p>
          <a:p>
            <a:pPr marL="171450" indent="-171450">
              <a:buFont typeface="Arial" panose="020B0604020202020204" pitchFamily="34" charset="0"/>
              <a:buChar char="•"/>
            </a:pPr>
            <a:r>
              <a:rPr lang="da-DK" b="0" i="1" dirty="0"/>
              <a:t>1-2 minutter til at komme i tanke om situationen.</a:t>
            </a:r>
          </a:p>
          <a:p>
            <a:pPr marL="171450" indent="-171450">
              <a:buFont typeface="Arial" panose="020B0604020202020204" pitchFamily="34" charset="0"/>
              <a:buChar char="•"/>
            </a:pPr>
            <a:r>
              <a:rPr lang="da-DK" sz="1200" b="0" i="1" kern="1200" dirty="0">
                <a:solidFill>
                  <a:schemeClr val="tx1"/>
                </a:solidFill>
                <a:latin typeface="+mn-lt"/>
                <a:ea typeface="+mn-ea"/>
                <a:cs typeface="+mn-cs"/>
              </a:rPr>
              <a:t>Lad deltagerne drøfte uforstyrret i 8 minutter, hvor du fortæller når der er 2 minutter igen. </a:t>
            </a:r>
          </a:p>
          <a:p>
            <a:pPr marL="171450" indent="-171450">
              <a:buFont typeface="Arial" panose="020B0604020202020204" pitchFamily="34" charset="0"/>
              <a:buChar char="•"/>
            </a:pPr>
            <a:r>
              <a:rPr lang="da-DK" sz="1200" b="0" i="1" kern="1200" dirty="0">
                <a:solidFill>
                  <a:schemeClr val="tx1"/>
                </a:solidFill>
                <a:latin typeface="+mn-lt"/>
                <a:ea typeface="+mn-ea"/>
                <a:cs typeface="+mn-cs"/>
              </a:rPr>
              <a:t>Opsamling i plenum i 10 min. – del vigtigste pointer i plenum.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dirty="0"/>
              <a:t>Du kan i opsamlingen opsummere, hvad I er blevet enige om fra den fælles drøftelse og fremhæve, hvad I fremadrettet skal have fokus på som arbejdsplads. </a:t>
            </a:r>
            <a:endParaRPr lang="da-DK" sz="120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i="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4055938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Afrunding af mødet tager omkring 10 minutter. </a:t>
            </a:r>
          </a:p>
          <a:p>
            <a:r>
              <a:rPr lang="da-DK" b="0" dirty="0"/>
              <a:t> </a:t>
            </a:r>
          </a:p>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i="1" dirty="0"/>
              <a:t>Lad deltagerne notere i tavshed for sig selv, hvad de har hørt og er blevet inspireret af i 2 minutter. </a:t>
            </a:r>
          </a:p>
          <a:p>
            <a:pPr marL="171450" indent="-171450">
              <a:buFont typeface="Arial" panose="020B0604020202020204" pitchFamily="34" charset="0"/>
              <a:buChar char="•"/>
            </a:pPr>
            <a:r>
              <a:rPr lang="da-DK" i="1" dirty="0"/>
              <a:t>Bed deltagerne om at tale sammen parvis i 2 minutter. </a:t>
            </a:r>
          </a:p>
          <a:p>
            <a:pPr marL="171450" indent="-171450">
              <a:buFont typeface="Arial" panose="020B0604020202020204" pitchFamily="34" charset="0"/>
              <a:buChar char="•"/>
            </a:pPr>
            <a:r>
              <a:rPr lang="da-DK" i="1" dirty="0"/>
              <a:t>Afslut mødet med en fælles opsamling, hvor deltagerne kan byde ind i plenum med deres tanker for mødet og plan for det eventuelle videre arbejde. </a:t>
            </a:r>
          </a:p>
          <a:p>
            <a:pPr marL="171450" indent="-171450">
              <a:buFont typeface="Arial" panose="020B0604020202020204" pitchFamily="34" charset="0"/>
              <a:buChar char="•"/>
            </a:pPr>
            <a:r>
              <a:rPr lang="da-DK" i="1" dirty="0"/>
              <a:t>Som mødeleder kan du notere aftaler, som I ønsker at arbejde videre med på jeres arbejdsplads. </a:t>
            </a:r>
          </a:p>
          <a:p>
            <a:pPr marL="0" indent="0">
              <a:buFontTx/>
              <a:buNone/>
            </a:pPr>
            <a:endParaRPr lang="da-DK" dirty="0"/>
          </a:p>
          <a:p>
            <a:pPr marL="0" indent="0">
              <a:buFontTx/>
              <a:buNone/>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422529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82686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lgn="l" rtl="0">
              <a:spcBef>
                <a:spcPts val="0"/>
              </a:spcBef>
              <a:spcAft>
                <a:spcPts val="0"/>
              </a:spcAft>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81307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b="0"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4185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71743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75297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65299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b="1" i="0" baseline="0" dirty="0"/>
              <a:t>Forslag til mødeledelse: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a-DK" b="0" i="1" baseline="0"/>
              <a:t>Hvis du deler mødet op, kan du tilpasse overskriften på sliden og/eller tilføje din egen dagsorden.</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39344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Hør ud i rummet, hvad deltagerne forestiller sig, at I kan få ud af at tale mere om værdighed. </a:t>
            </a:r>
          </a:p>
          <a:p>
            <a:pPr marL="171450" indent="-171450">
              <a:buFont typeface="Arial" panose="020B0604020202020204" pitchFamily="34" charset="0"/>
              <a:buChar char="•"/>
            </a:pPr>
            <a:endParaRPr lang="da-DK" sz="1200" b="0" i="1" kern="1200" dirty="0">
              <a:solidFill>
                <a:schemeClr val="tx1"/>
              </a:solidFill>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804710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4165494038"/>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7. maj 2025</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6034967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9660791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8593496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43" r:id="rId3"/>
    <p:sldLayoutId id="2147483746" r:id="rId4"/>
    <p:sldLayoutId id="2147483737" r:id="rId5"/>
    <p:sldLayoutId id="2147483738" r:id="rId6"/>
    <p:sldLayoutId id="2147483739" r:id="rId7"/>
    <p:sldLayoutId id="2147483740" r:id="rId8"/>
    <p:sldLayoutId id="2147483721" r:id="rId9"/>
    <p:sldLayoutId id="2147483652" r:id="rId10"/>
    <p:sldLayoutId id="2147483729" r:id="rId11"/>
    <p:sldLayoutId id="2147483728" r:id="rId12"/>
    <p:sldLayoutId id="2147483742" r:id="rId13"/>
    <p:sldLayoutId id="2147483732" r:id="rId14"/>
    <p:sldLayoutId id="2147483733" r:id="rId15"/>
    <p:sldLayoutId id="2147483736" r:id="rId16"/>
    <p:sldLayoutId id="2147483741" r:id="rId17"/>
    <p:sldLayoutId id="2147483735" r:id="rId18"/>
    <p:sldLayoutId id="2147483745" r:id="rId19"/>
    <p:sldLayoutId id="2147483722" r:id="rId20"/>
    <p:sldLayoutId id="2147483654"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sst.dk/da/Aeldrepleje/Udgivelser-cases-og-film/2024/Vidensindblik-om-vaerdighed"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hyperlink" Target="https://www.sst.dk/da/Aeldrepleje/Redskaber/2022/At-aabne-fortaellingen-op" TargetMode="External"/><Relationship Id="rId3" Type="http://schemas.openxmlformats.org/officeDocument/2006/relationships/image" Target="../media/image15.png"/><Relationship Id="rId7" Type="http://schemas.openxmlformats.org/officeDocument/2006/relationships/hyperlink" Target="https://www.sst.dk/da/Aeldrepleje/Redskaber/2022/Fem-faktorer_-der-paavirker-adfaerden" TargetMode="External"/><Relationship Id="rId12" Type="http://schemas.openxmlformats.org/officeDocument/2006/relationships/hyperlink" Target="https://www.sst.dk/da/Aeldrepleje/Udgivelser-cases-og-film/2023/Analyse-af-systematik"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sst.dk/da/Aeldrepleje/Redskaber/2022/Isbjerget" TargetMode="External"/><Relationship Id="rId11" Type="http://schemas.openxmlformats.org/officeDocument/2006/relationships/hyperlink" Target="https://www.sst.dk/da/Vaerdighed/Redskaber/2023/Redskaber-til-hjemlighed" TargetMode="External"/><Relationship Id="rId5" Type="http://schemas.openxmlformats.org/officeDocument/2006/relationships/hyperlink" Target="https://www.sst.dk/da/nyheder/2024/Flere-korte-e-laeringsmoduler-om-populaere-metoder-til-aeldreplejen" TargetMode="External"/><Relationship Id="rId10" Type="http://schemas.openxmlformats.org/officeDocument/2006/relationships/hyperlink" Target="https://www.sst.dk/da/Aeldrepleje/Redskaber/2022/Kontakt-foer-opgave" TargetMode="External"/><Relationship Id="rId4" Type="http://schemas.openxmlformats.org/officeDocument/2006/relationships/image" Target="../media/image16.svg"/><Relationship Id="rId9" Type="http://schemas.openxmlformats.org/officeDocument/2006/relationships/hyperlink" Target="https://www.sst.dk/da/Aeldrepleje/Redskaber/2022/At-straekke-sine-oer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1</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473850"/>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Velkommen til mødepakken om værdighed</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225392"/>
            <a:ext cx="11526226" cy="3693319"/>
          </a:xfrm>
          <a:prstGeom prst="rect">
            <a:avLst/>
          </a:prstGeom>
          <a:noFill/>
        </p:spPr>
        <p:txBody>
          <a:bodyPr wrap="square" lIns="0" tIns="0" rIns="0" bIns="0" rtlCol="0">
            <a:spAutoFit/>
          </a:bodyPr>
          <a:lstStyle/>
          <a:p>
            <a:r>
              <a:rPr lang="da-DK" sz="2000" dirty="0">
                <a:solidFill>
                  <a:srgbClr val="616161"/>
                </a:solidFill>
              </a:rPr>
              <a:t>Mødepakken er til dig, der arbejder i ældreplejen og ønsker at lave et fagligt møde, hvor I kan få gang i samtalen om, hvordan I arbejder med værdighed hos jer.</a:t>
            </a:r>
          </a:p>
          <a:p>
            <a:endParaRPr lang="da-DK" sz="2000" dirty="0">
              <a:solidFill>
                <a:srgbClr val="616161"/>
              </a:solidFill>
            </a:endParaRPr>
          </a:p>
          <a:p>
            <a:r>
              <a:rPr lang="da-DK" sz="2000" dirty="0">
                <a:solidFill>
                  <a:srgbClr val="616161"/>
                </a:solidFill>
              </a:rPr>
              <a:t>Mødepakken består af viden, øvelser og metoder – og skal hjælpe jer med at få en fælles faglig tilgang på tværs af faggrupper og vagtlag.</a:t>
            </a:r>
            <a:endParaRPr lang="da-DK" sz="1700" dirty="0">
              <a:solidFill>
                <a:srgbClr val="616161"/>
              </a:solidFill>
            </a:endParaRPr>
          </a:p>
          <a:p>
            <a:endParaRPr lang="da-DK" sz="2000" dirty="0"/>
          </a:p>
          <a:p>
            <a:r>
              <a:rPr lang="da-DK" sz="2000" dirty="0">
                <a:solidFill>
                  <a:schemeClr val="tx1">
                    <a:lumMod val="65000"/>
                    <a:lumOff val="35000"/>
                  </a:schemeClr>
                </a:solidFill>
              </a:rPr>
              <a:t>De skjulte slides er til dig, der skal stå for mødet. De kan ikke ses, når du viser PowerPoint-præsentationen.  </a:t>
            </a:r>
          </a:p>
          <a:p>
            <a:endParaRPr lang="da-DK" sz="2000" dirty="0"/>
          </a:p>
          <a:p>
            <a:endParaRPr lang="da-DK" sz="2000" dirty="0"/>
          </a:p>
          <a:p>
            <a:endParaRPr lang="da-DK" sz="2000" dirty="0"/>
          </a:p>
          <a:p>
            <a:endParaRPr lang="da-DK" sz="2000" dirty="0" err="1"/>
          </a:p>
        </p:txBody>
      </p:sp>
      <p:sp>
        <p:nvSpPr>
          <p:cNvPr id="7" name="Pladsholder til indhold 5">
            <a:extLst>
              <a:ext uri="{FF2B5EF4-FFF2-40B4-BE49-F238E27FC236}">
                <a16:creationId xmlns:a16="http://schemas.microsoft.com/office/drawing/2014/main" id="{8D11AEF6-B17B-4956-87F7-700C61DBF1A0}"/>
              </a:ext>
            </a:extLst>
          </p:cNvPr>
          <p:cNvSpPr>
            <a:spLocks noGrp="1"/>
          </p:cNvSpPr>
          <p:nvPr>
            <p:ph sz="half" idx="1"/>
          </p:nvPr>
        </p:nvSpPr>
        <p:spPr>
          <a:xfrm>
            <a:off x="432000" y="3837149"/>
            <a:ext cx="12005706" cy="1893794"/>
          </a:xfrm>
        </p:spPr>
        <p:txBody>
          <a:bodyPr numCol="2"/>
          <a:lstStyle/>
          <a:p>
            <a:pPr marL="0" indent="0">
              <a:buNone/>
            </a:pPr>
            <a:r>
              <a:rPr lang="da-DK" sz="2400" b="1" dirty="0">
                <a:solidFill>
                  <a:schemeClr val="tx1">
                    <a:lumMod val="65000"/>
                    <a:lumOff val="35000"/>
                  </a:schemeClr>
                </a:solidFill>
              </a:rPr>
              <a:t>Mødepakken indeholder:</a:t>
            </a:r>
          </a:p>
          <a:p>
            <a:pPr lvl="0">
              <a:buFont typeface="Arial" panose="020B0604020202020204" pitchFamily="34" charset="0"/>
              <a:buChar char="•"/>
            </a:pPr>
            <a:r>
              <a:rPr lang="da-DK" sz="2000" dirty="0">
                <a:solidFill>
                  <a:schemeClr val="tx1">
                    <a:lumMod val="65000"/>
                    <a:lumOff val="35000"/>
                  </a:schemeClr>
                </a:solidFill>
              </a:rPr>
              <a:t>Baggrundsviden om temaet </a:t>
            </a:r>
          </a:p>
          <a:p>
            <a:pPr lvl="0">
              <a:buFont typeface="Arial" panose="020B0604020202020204" pitchFamily="34" charset="0"/>
              <a:buChar char="•"/>
            </a:pPr>
            <a:r>
              <a:rPr lang="da-DK" sz="2000" dirty="0">
                <a:solidFill>
                  <a:schemeClr val="tx1">
                    <a:lumMod val="65000"/>
                    <a:lumOff val="35000"/>
                  </a:schemeClr>
                </a:solidFill>
              </a:rPr>
              <a:t>Øvelser til at skabe fælles faglig forståelse</a:t>
            </a: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marL="0" indent="0">
              <a:buNone/>
            </a:pPr>
            <a:r>
              <a:rPr lang="da-DK" sz="2400" b="1" dirty="0">
                <a:solidFill>
                  <a:schemeClr val="tx1">
                    <a:lumMod val="65000"/>
                    <a:lumOff val="35000"/>
                  </a:schemeClr>
                </a:solidFill>
              </a:rPr>
              <a:t>Det skal du bruge: </a:t>
            </a:r>
          </a:p>
          <a:p>
            <a:pPr>
              <a:buFont typeface="Arial" panose="020B0604020202020204" pitchFamily="34" charset="0"/>
              <a:buChar char="•"/>
            </a:pPr>
            <a:r>
              <a:rPr lang="da-DK" sz="2000" dirty="0">
                <a:solidFill>
                  <a:schemeClr val="tx1">
                    <a:lumMod val="65000"/>
                    <a:lumOff val="35000"/>
                  </a:schemeClr>
                </a:solidFill>
              </a:rPr>
              <a:t>Egen computer </a:t>
            </a:r>
          </a:p>
          <a:p>
            <a:pPr>
              <a:buFont typeface="Arial" panose="020B0604020202020204" pitchFamily="34" charset="0"/>
              <a:buChar char="•"/>
            </a:pPr>
            <a:r>
              <a:rPr lang="da-DK" sz="2000" dirty="0">
                <a:solidFill>
                  <a:schemeClr val="tx1">
                    <a:lumMod val="65000"/>
                    <a:lumOff val="35000"/>
                  </a:schemeClr>
                </a:solidFill>
              </a:rPr>
              <a:t>Projektor eller Smartboard </a:t>
            </a:r>
          </a:p>
          <a:p>
            <a:pPr>
              <a:buFont typeface="Arial" panose="020B0604020202020204" pitchFamily="34" charset="0"/>
              <a:buChar char="•"/>
            </a:pPr>
            <a:r>
              <a:rPr lang="da-DK" sz="2000" dirty="0">
                <a:solidFill>
                  <a:schemeClr val="tx1">
                    <a:lumMod val="65000"/>
                    <a:lumOff val="35000"/>
                  </a:schemeClr>
                </a:solidFill>
              </a:rPr>
              <a:t>Skriveredskaber</a:t>
            </a:r>
          </a:p>
          <a:p>
            <a:pPr>
              <a:buFont typeface="Arial" panose="020B0604020202020204" pitchFamily="34" charset="0"/>
              <a:buChar char="•"/>
            </a:pPr>
            <a:r>
              <a:rPr lang="da-DK" sz="2000" dirty="0">
                <a:solidFill>
                  <a:schemeClr val="tx1">
                    <a:lumMod val="65000"/>
                    <a:lumOff val="35000"/>
                  </a:schemeClr>
                </a:solidFill>
              </a:rPr>
              <a:t>Papir eller post-it </a:t>
            </a:r>
          </a:p>
          <a:p>
            <a:pPr lvl="0">
              <a:buFont typeface="Arial" panose="020B0604020202020204" pitchFamily="34" charset="0"/>
              <a:buChar char="•"/>
            </a:pPr>
            <a:endParaRPr lang="da-DK" sz="2000" dirty="0">
              <a:solidFill>
                <a:schemeClr val="tx1">
                  <a:lumMod val="65000"/>
                  <a:lumOff val="35000"/>
                </a:schemeClr>
              </a:solidFill>
            </a:endParaRPr>
          </a:p>
          <a:p>
            <a:endParaRPr lang="da-DK" dirty="0"/>
          </a:p>
        </p:txBody>
      </p:sp>
      <p:sp>
        <p:nvSpPr>
          <p:cNvPr id="9" name="Pladsholder til indhold 6">
            <a:extLst>
              <a:ext uri="{FF2B5EF4-FFF2-40B4-BE49-F238E27FC236}">
                <a16:creationId xmlns:a16="http://schemas.microsoft.com/office/drawing/2014/main" id="{84F1EFBF-FDE1-44B1-8232-02E71E5E2CB1}"/>
              </a:ext>
            </a:extLst>
          </p:cNvPr>
          <p:cNvSpPr txBox="1">
            <a:spLocks/>
          </p:cNvSpPr>
          <p:nvPr/>
        </p:nvSpPr>
        <p:spPr>
          <a:xfrm>
            <a:off x="5850885" y="3006725"/>
            <a:ext cx="5484201" cy="4197350"/>
          </a:xfrm>
          <a:prstGeom prst="rect">
            <a:avLst/>
          </a:prstGeom>
        </p:spPr>
        <p:txBody>
          <a:bodyPr/>
          <a:lst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a:lstStyle>
          <a:p>
            <a:pPr marL="0" indent="0">
              <a:buFont typeface="Raleway" panose="020B0503030101060003" pitchFamily="34" charset="0"/>
              <a:buNone/>
            </a:pPr>
            <a:endParaRPr lang="da-DK" sz="1400" dirty="0"/>
          </a:p>
        </p:txBody>
      </p:sp>
      <p:sp>
        <p:nvSpPr>
          <p:cNvPr id="10" name="Rutediagram: Proces 9">
            <a:extLst>
              <a:ext uri="{FF2B5EF4-FFF2-40B4-BE49-F238E27FC236}">
                <a16:creationId xmlns:a16="http://schemas.microsoft.com/office/drawing/2014/main" id="{2ECC8893-A953-4D01-90A8-C6786A1F6591}"/>
              </a:ext>
            </a:extLst>
          </p:cNvPr>
          <p:cNvSpPr/>
          <p:nvPr/>
        </p:nvSpPr>
        <p:spPr>
          <a:xfrm rot="5400000">
            <a:off x="6047764" y="-5941461"/>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D61D1B69-61B8-4AD4-BCE7-128AEAC31762}"/>
              </a:ext>
            </a:extLst>
          </p:cNvPr>
          <p:cNvSpPr/>
          <p:nvPr/>
        </p:nvSpPr>
        <p:spPr>
          <a:xfrm>
            <a:off x="12082943" y="0"/>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Proces 11">
            <a:extLst>
              <a:ext uri="{FF2B5EF4-FFF2-40B4-BE49-F238E27FC236}">
                <a16:creationId xmlns:a16="http://schemas.microsoft.com/office/drawing/2014/main" id="{A6888CE9-8AA3-4E3F-8767-1B16AFB6F459}"/>
              </a:ext>
            </a:extLst>
          </p:cNvPr>
          <p:cNvSpPr/>
          <p:nvPr/>
        </p:nvSpPr>
        <p:spPr>
          <a:xfrm rot="5400000">
            <a:off x="6047766" y="822823"/>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utediagram: Proces 12">
            <a:extLst>
              <a:ext uri="{FF2B5EF4-FFF2-40B4-BE49-F238E27FC236}">
                <a16:creationId xmlns:a16="http://schemas.microsoft.com/office/drawing/2014/main" id="{24DE3754-E45B-45A3-A2B8-209CDF953816}"/>
              </a:ext>
            </a:extLst>
          </p:cNvPr>
          <p:cNvSpPr/>
          <p:nvPr/>
        </p:nvSpPr>
        <p:spPr>
          <a:xfrm>
            <a:off x="0" y="1"/>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3067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kstfelt 72">
            <a:extLst>
              <a:ext uri="{FF2B5EF4-FFF2-40B4-BE49-F238E27FC236}">
                <a16:creationId xmlns:a16="http://schemas.microsoft.com/office/drawing/2014/main" id="{67D9FF51-A966-4275-9292-7560D92D2518}"/>
              </a:ext>
            </a:extLst>
          </p:cNvPr>
          <p:cNvSpPr txBox="1"/>
          <p:nvPr/>
        </p:nvSpPr>
        <p:spPr>
          <a:xfrm>
            <a:off x="7217501" y="4946"/>
            <a:ext cx="4974499" cy="6858000"/>
          </a:xfrm>
          <a:prstGeom prst="rect">
            <a:avLst/>
          </a:prstGeom>
          <a:solidFill>
            <a:schemeClr val="accent2"/>
          </a:solidFill>
          <a:ln>
            <a:solidFill>
              <a:schemeClr val="accent2"/>
            </a:solidFill>
          </a:ln>
        </p:spPr>
        <p:txBody>
          <a:bodyPr wrap="square" lIns="0" tIns="0" rIns="0" bIns="0" rtlCol="0">
            <a:spAutoFit/>
          </a:bodyPr>
          <a:lstStyle/>
          <a:p>
            <a:endParaRPr lang="da-DK" sz="2000" dirty="0" err="1"/>
          </a:p>
        </p:txBody>
      </p:sp>
      <p:sp>
        <p:nvSpPr>
          <p:cNvPr id="7" name="Tekstfelt 6">
            <a:extLst>
              <a:ext uri="{FF2B5EF4-FFF2-40B4-BE49-F238E27FC236}">
                <a16:creationId xmlns:a16="http://schemas.microsoft.com/office/drawing/2014/main" id="{EEDBCD05-09B1-41D1-98F4-E00D0DB93105}"/>
              </a:ext>
            </a:extLst>
          </p:cNvPr>
          <p:cNvSpPr txBox="1"/>
          <p:nvPr/>
        </p:nvSpPr>
        <p:spPr>
          <a:xfrm>
            <a:off x="432000" y="432000"/>
            <a:ext cx="6835740" cy="923330"/>
          </a:xfrm>
          <a:prstGeom prst="rect">
            <a:avLst/>
          </a:prstGeom>
          <a:noFill/>
        </p:spPr>
        <p:txBody>
          <a:bodyPr wrap="square" lIns="0" tIns="0" rIns="0" bIns="0" rtlCol="0">
            <a:spAutoFit/>
          </a:bodyPr>
          <a:lstStyle/>
          <a:p>
            <a:r>
              <a:rPr lang="da-DK" sz="3000" b="1" dirty="0">
                <a:solidFill>
                  <a:srgbClr val="660033"/>
                </a:solidFill>
                <a:latin typeface="+mj-lt"/>
                <a:ea typeface="+mj-ea"/>
                <a:cs typeface="+mj-cs"/>
              </a:rPr>
              <a:t>1) Introduktion til arbejdet med</a:t>
            </a:r>
            <a:r>
              <a:rPr lang="da-DK" sz="3000" b="1" dirty="0">
                <a:solidFill>
                  <a:srgbClr val="660033"/>
                </a:solidFill>
              </a:rPr>
              <a:t> </a:t>
            </a:r>
            <a:r>
              <a:rPr lang="da-DK" sz="3000" b="1" dirty="0">
                <a:solidFill>
                  <a:srgbClr val="660033"/>
                </a:solidFill>
                <a:latin typeface="+mj-lt"/>
                <a:ea typeface="+mj-ea"/>
                <a:cs typeface="+mj-cs"/>
              </a:rPr>
              <a:t>værdighed</a:t>
            </a:r>
          </a:p>
        </p:txBody>
      </p:sp>
      <p:sp>
        <p:nvSpPr>
          <p:cNvPr id="5" name="Tekstfelt 4">
            <a:extLst>
              <a:ext uri="{FF2B5EF4-FFF2-40B4-BE49-F238E27FC236}">
                <a16:creationId xmlns:a16="http://schemas.microsoft.com/office/drawing/2014/main" id="{7791C126-DD05-4D7C-8035-B2357AAACC76}"/>
              </a:ext>
            </a:extLst>
          </p:cNvPr>
          <p:cNvSpPr txBox="1"/>
          <p:nvPr/>
        </p:nvSpPr>
        <p:spPr>
          <a:xfrm>
            <a:off x="432000" y="1475597"/>
            <a:ext cx="6601097" cy="4801314"/>
          </a:xfrm>
          <a:prstGeom prst="rect">
            <a:avLst/>
          </a:prstGeom>
          <a:noFill/>
        </p:spPr>
        <p:txBody>
          <a:bodyPr wrap="square" lIns="0" tIns="0" rIns="0" bIns="0" rtlCol="0">
            <a:spAutoFit/>
          </a:bodyPr>
          <a:lstStyle/>
          <a:p>
            <a:pPr marL="342900" indent="-342900">
              <a:buClr>
                <a:srgbClr val="660033"/>
              </a:buClr>
              <a:buFont typeface="Arial" panose="020B0604020202020204" pitchFamily="34" charset="0"/>
              <a:buChar char="•"/>
            </a:pPr>
            <a:r>
              <a:rPr lang="da-DK" sz="2400" dirty="0"/>
              <a:t>Værdighed er en oplevelse af at blive set, hørt og behandlet respektfuldt som et helt menneske.</a:t>
            </a:r>
          </a:p>
          <a:p>
            <a:pPr marL="342900" indent="-342900">
              <a:buClr>
                <a:srgbClr val="660033"/>
              </a:buClr>
              <a:buFont typeface="Arial" panose="020B0604020202020204" pitchFamily="34" charset="0"/>
              <a:buChar char="•"/>
            </a:pPr>
            <a:endParaRPr lang="da-DK" sz="2400" dirty="0"/>
          </a:p>
          <a:p>
            <a:pPr marL="342900" indent="-342900">
              <a:buClr>
                <a:srgbClr val="660033"/>
              </a:buClr>
              <a:buFont typeface="Arial" panose="020B0604020202020204" pitchFamily="34" charset="0"/>
              <a:buChar char="•"/>
            </a:pPr>
            <a:r>
              <a:rPr lang="da-DK" sz="2400" dirty="0"/>
              <a:t>En værdig ældrepleje bygger på, at mennesker er forskellige – og alle mennesker har forskellige historier, livsomstændigheder og identiteter, der påvirker ens behov.</a:t>
            </a:r>
          </a:p>
          <a:p>
            <a:pPr>
              <a:buClr>
                <a:srgbClr val="660033"/>
              </a:buClr>
            </a:pPr>
            <a:endParaRPr lang="da-DK" sz="2400" dirty="0"/>
          </a:p>
          <a:p>
            <a:pPr marL="342900" indent="-342900">
              <a:buClr>
                <a:srgbClr val="660033"/>
              </a:buClr>
              <a:buFont typeface="Arial" panose="020B0604020202020204" pitchFamily="34" charset="0"/>
              <a:buChar char="•"/>
            </a:pPr>
            <a:r>
              <a:rPr lang="da-DK" sz="2400" dirty="0"/>
              <a:t>Alle borgere bør mødes med anerkendelse og respekt for, hvad et godt og meningsfuldt liv er for dem.</a:t>
            </a:r>
          </a:p>
        </p:txBody>
      </p:sp>
      <p:grpSp>
        <p:nvGrpSpPr>
          <p:cNvPr id="200" name="Gruppe 199">
            <a:extLst>
              <a:ext uri="{FF2B5EF4-FFF2-40B4-BE49-F238E27FC236}">
                <a16:creationId xmlns:a16="http://schemas.microsoft.com/office/drawing/2014/main" id="{7A87770D-A2CA-47A7-AC7A-27D960858ECE}"/>
              </a:ext>
            </a:extLst>
          </p:cNvPr>
          <p:cNvGrpSpPr>
            <a:grpSpLocks noChangeAspect="1"/>
          </p:cNvGrpSpPr>
          <p:nvPr/>
        </p:nvGrpSpPr>
        <p:grpSpPr>
          <a:xfrm>
            <a:off x="7535790" y="1355330"/>
            <a:ext cx="4388159" cy="4001095"/>
            <a:chOff x="4185763" y="2614108"/>
            <a:chExt cx="3820473" cy="3483482"/>
          </a:xfrm>
        </p:grpSpPr>
        <p:grpSp>
          <p:nvGrpSpPr>
            <p:cNvPr id="201" name="Grafik 3">
              <a:extLst>
                <a:ext uri="{FF2B5EF4-FFF2-40B4-BE49-F238E27FC236}">
                  <a16:creationId xmlns:a16="http://schemas.microsoft.com/office/drawing/2014/main" id="{EF098F4F-5CF0-443C-A524-545723F3E708}"/>
                </a:ext>
              </a:extLst>
            </p:cNvPr>
            <p:cNvGrpSpPr/>
            <p:nvPr/>
          </p:nvGrpSpPr>
          <p:grpSpPr>
            <a:xfrm>
              <a:off x="4232310" y="5123855"/>
              <a:ext cx="990492" cy="968149"/>
              <a:chOff x="5088847" y="4125820"/>
              <a:chExt cx="506432" cy="495008"/>
            </a:xfrm>
            <a:noFill/>
          </p:grpSpPr>
          <p:sp>
            <p:nvSpPr>
              <p:cNvPr id="267" name="Kombinationstegning 48">
                <a:extLst>
                  <a:ext uri="{FF2B5EF4-FFF2-40B4-BE49-F238E27FC236}">
                    <a16:creationId xmlns:a16="http://schemas.microsoft.com/office/drawing/2014/main" id="{5173CF0A-3424-469A-8F9E-1645949C1BFF}"/>
                  </a:ext>
                </a:extLst>
              </p:cNvPr>
              <p:cNvSpPr/>
              <p:nvPr/>
            </p:nvSpPr>
            <p:spPr>
              <a:xfrm>
                <a:off x="5088847" y="4125820"/>
                <a:ext cx="366496" cy="491200"/>
              </a:xfrm>
              <a:custGeom>
                <a:avLst/>
                <a:gdLst>
                  <a:gd name="connsiteX0" fmla="*/ 366497 w 366496"/>
                  <a:gd name="connsiteY0" fmla="*/ 22847 h 491200"/>
                  <a:gd name="connsiteX1" fmla="*/ 263687 w 366496"/>
                  <a:gd name="connsiteY1" fmla="*/ 0 h 491200"/>
                  <a:gd name="connsiteX2" fmla="*/ 243697 w 366496"/>
                  <a:gd name="connsiteY2" fmla="*/ 0 h 491200"/>
                  <a:gd name="connsiteX3" fmla="*/ 0 w 366496"/>
                  <a:gd name="connsiteY3" fmla="*/ 243696 h 491200"/>
                  <a:gd name="connsiteX4" fmla="*/ 0 w 366496"/>
                  <a:gd name="connsiteY4" fmla="*/ 491201 h 49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96" h="491200">
                    <a:moveTo>
                      <a:pt x="366497" y="22847"/>
                    </a:moveTo>
                    <a:cubicBezTo>
                      <a:pt x="335083" y="8567"/>
                      <a:pt x="299861" y="0"/>
                      <a:pt x="263687" y="0"/>
                    </a:cubicBezTo>
                    <a:lnTo>
                      <a:pt x="243697" y="0"/>
                    </a:lnTo>
                    <a:cubicBezTo>
                      <a:pt x="109473" y="0"/>
                      <a:pt x="0" y="109473"/>
                      <a:pt x="0" y="243696"/>
                    </a:cubicBezTo>
                    <a:lnTo>
                      <a:pt x="0" y="491201"/>
                    </a:lnTo>
                  </a:path>
                </a:pathLst>
              </a:custGeom>
              <a:noFill/>
              <a:ln w="28575" cap="flat">
                <a:solidFill>
                  <a:schemeClr val="bg1"/>
                </a:solidFill>
                <a:prstDash val="solid"/>
                <a:miter/>
              </a:ln>
            </p:spPr>
            <p:txBody>
              <a:bodyPr rtlCol="0" anchor="ctr"/>
              <a:lstStyle/>
              <a:p>
                <a:endParaRPr lang="da-DK"/>
              </a:p>
            </p:txBody>
          </p:sp>
          <p:sp>
            <p:nvSpPr>
              <p:cNvPr id="268" name="Kombinationstegning 51">
                <a:extLst>
                  <a:ext uri="{FF2B5EF4-FFF2-40B4-BE49-F238E27FC236}">
                    <a16:creationId xmlns:a16="http://schemas.microsoft.com/office/drawing/2014/main" id="{71962D0E-A41F-4876-AC59-C7F43053EA17}"/>
                  </a:ext>
                </a:extLst>
              </p:cNvPr>
              <p:cNvSpPr/>
              <p:nvPr/>
            </p:nvSpPr>
            <p:spPr>
              <a:xfrm>
                <a:off x="5495325" y="4172465"/>
                <a:ext cx="99953" cy="448363"/>
              </a:xfrm>
              <a:custGeom>
                <a:avLst/>
                <a:gdLst>
                  <a:gd name="connsiteX0" fmla="*/ 99954 w 99953"/>
                  <a:gd name="connsiteY0" fmla="*/ 448364 h 448363"/>
                  <a:gd name="connsiteX1" fmla="*/ 99954 w 99953"/>
                  <a:gd name="connsiteY1" fmla="*/ 344602 h 448363"/>
                  <a:gd name="connsiteX2" fmla="*/ 0 w 99953"/>
                  <a:gd name="connsiteY2" fmla="*/ 0 h 448363"/>
                </a:gdLst>
                <a:ahLst/>
                <a:cxnLst>
                  <a:cxn ang="0">
                    <a:pos x="connsiteX0" y="connsiteY0"/>
                  </a:cxn>
                  <a:cxn ang="0">
                    <a:pos x="connsiteX1" y="connsiteY1"/>
                  </a:cxn>
                  <a:cxn ang="0">
                    <a:pos x="connsiteX2" y="connsiteY2"/>
                  </a:cxn>
                </a:cxnLst>
                <a:rect l="l" t="t" r="r" b="b"/>
                <a:pathLst>
                  <a:path w="99953" h="448363">
                    <a:moveTo>
                      <a:pt x="99954" y="448364"/>
                    </a:moveTo>
                    <a:lnTo>
                      <a:pt x="99954" y="344602"/>
                    </a:lnTo>
                    <a:cubicBezTo>
                      <a:pt x="99954" y="116137"/>
                      <a:pt x="60924" y="44741"/>
                      <a:pt x="0" y="0"/>
                    </a:cubicBezTo>
                  </a:path>
                </a:pathLst>
              </a:custGeom>
              <a:noFill/>
              <a:ln w="28575" cap="flat">
                <a:solidFill>
                  <a:schemeClr val="bg1"/>
                </a:solidFill>
                <a:prstDash val="solid"/>
                <a:miter/>
              </a:ln>
            </p:spPr>
            <p:txBody>
              <a:bodyPr rtlCol="0" anchor="ctr"/>
              <a:lstStyle/>
              <a:p>
                <a:endParaRPr lang="da-DK" dirty="0"/>
              </a:p>
            </p:txBody>
          </p:sp>
        </p:grpSp>
        <p:sp>
          <p:nvSpPr>
            <p:cNvPr id="202" name="Kombinationstegning 52">
              <a:extLst>
                <a:ext uri="{FF2B5EF4-FFF2-40B4-BE49-F238E27FC236}">
                  <a16:creationId xmlns:a16="http://schemas.microsoft.com/office/drawing/2014/main" id="{04FC024B-DB77-45D5-AE86-8B65198CE99E}"/>
                </a:ext>
              </a:extLst>
            </p:cNvPr>
            <p:cNvSpPr/>
            <p:nvPr/>
          </p:nvSpPr>
          <p:spPr>
            <a:xfrm>
              <a:off x="4934218" y="5546489"/>
              <a:ext cx="18617" cy="545515"/>
            </a:xfrm>
            <a:custGeom>
              <a:avLst/>
              <a:gdLst>
                <a:gd name="connsiteX0" fmla="*/ 0 w 9519"/>
                <a:gd name="connsiteY0" fmla="*/ 0 h 278918"/>
                <a:gd name="connsiteX1" fmla="*/ 0 w 9519"/>
                <a:gd name="connsiteY1" fmla="*/ 278919 h 278918"/>
              </a:gdLst>
              <a:ahLst/>
              <a:cxnLst>
                <a:cxn ang="0">
                  <a:pos x="connsiteX0" y="connsiteY0"/>
                </a:cxn>
                <a:cxn ang="0">
                  <a:pos x="connsiteX1" y="connsiteY1"/>
                </a:cxn>
              </a:cxnLst>
              <a:rect l="l" t="t" r="r" b="b"/>
              <a:pathLst>
                <a:path w="9519" h="278918">
                  <a:moveTo>
                    <a:pt x="0" y="0"/>
                  </a:moveTo>
                  <a:lnTo>
                    <a:pt x="0" y="278919"/>
                  </a:lnTo>
                </a:path>
              </a:pathLst>
            </a:custGeom>
            <a:ln w="28575" cap="flat">
              <a:solidFill>
                <a:schemeClr val="bg1"/>
              </a:solidFill>
              <a:prstDash val="solid"/>
              <a:miter/>
            </a:ln>
          </p:spPr>
          <p:txBody>
            <a:bodyPr rtlCol="0" anchor="ctr"/>
            <a:lstStyle/>
            <a:p>
              <a:endParaRPr lang="da-DK"/>
            </a:p>
          </p:txBody>
        </p:sp>
        <p:sp>
          <p:nvSpPr>
            <p:cNvPr id="203" name="Kombinationstegning 53">
              <a:extLst>
                <a:ext uri="{FF2B5EF4-FFF2-40B4-BE49-F238E27FC236}">
                  <a16:creationId xmlns:a16="http://schemas.microsoft.com/office/drawing/2014/main" id="{9176537E-59F8-4D1A-ACBE-EB9F3AFB3291}"/>
                </a:ext>
              </a:extLst>
            </p:cNvPr>
            <p:cNvSpPr/>
            <p:nvPr/>
          </p:nvSpPr>
          <p:spPr>
            <a:xfrm>
              <a:off x="4185763" y="3822435"/>
              <a:ext cx="1206464" cy="1128267"/>
            </a:xfrm>
            <a:custGeom>
              <a:avLst/>
              <a:gdLst>
                <a:gd name="connsiteX0" fmla="*/ 616857 w 616857"/>
                <a:gd name="connsiteY0" fmla="*/ 237033 h 576875"/>
                <a:gd name="connsiteX1" fmla="*/ 496913 w 616857"/>
                <a:gd name="connsiteY1" fmla="*/ 117089 h 576875"/>
                <a:gd name="connsiteX2" fmla="*/ 489297 w 616857"/>
                <a:gd name="connsiteY2" fmla="*/ 117089 h 576875"/>
                <a:gd name="connsiteX3" fmla="*/ 317948 w 616857"/>
                <a:gd name="connsiteY3" fmla="*/ 0 h 576875"/>
                <a:gd name="connsiteX4" fmla="*/ 137079 w 616857"/>
                <a:gd name="connsiteY4" fmla="*/ 148503 h 576875"/>
                <a:gd name="connsiteX5" fmla="*/ 108521 w 616857"/>
                <a:gd name="connsiteY5" fmla="*/ 142791 h 576875"/>
                <a:gd name="connsiteX6" fmla="*/ 31414 w 616857"/>
                <a:gd name="connsiteY6" fmla="*/ 219898 h 576875"/>
                <a:gd name="connsiteX7" fmla="*/ 59972 w 616857"/>
                <a:gd name="connsiteY7" fmla="*/ 278919 h 576875"/>
                <a:gd name="connsiteX8" fmla="*/ 11423 w 616857"/>
                <a:gd name="connsiteY8" fmla="*/ 350314 h 576875"/>
                <a:gd name="connsiteX9" fmla="*/ 39030 w 616857"/>
                <a:gd name="connsiteY9" fmla="*/ 409334 h 576875"/>
                <a:gd name="connsiteX10" fmla="*/ 0 w 616857"/>
                <a:gd name="connsiteY10" fmla="*/ 484538 h 576875"/>
                <a:gd name="connsiteX11" fmla="*/ 92338 w 616857"/>
                <a:gd name="connsiteY11" fmla="*/ 576876 h 57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857" h="576875">
                  <a:moveTo>
                    <a:pt x="616857" y="237033"/>
                  </a:moveTo>
                  <a:cubicBezTo>
                    <a:pt x="616857" y="170398"/>
                    <a:pt x="563549" y="117089"/>
                    <a:pt x="496913" y="117089"/>
                  </a:cubicBezTo>
                  <a:cubicBezTo>
                    <a:pt x="494057" y="117089"/>
                    <a:pt x="492153" y="117089"/>
                    <a:pt x="489297" y="117089"/>
                  </a:cubicBezTo>
                  <a:cubicBezTo>
                    <a:pt x="462643" y="48549"/>
                    <a:pt x="396007" y="0"/>
                    <a:pt x="317948" y="0"/>
                  </a:cubicBezTo>
                  <a:cubicBezTo>
                    <a:pt x="228466" y="0"/>
                    <a:pt x="153262" y="63780"/>
                    <a:pt x="137079" y="148503"/>
                  </a:cubicBezTo>
                  <a:cubicBezTo>
                    <a:pt x="128512" y="144695"/>
                    <a:pt x="118993" y="142791"/>
                    <a:pt x="108521" y="142791"/>
                  </a:cubicBezTo>
                  <a:cubicBezTo>
                    <a:pt x="65684" y="142791"/>
                    <a:pt x="31414" y="177061"/>
                    <a:pt x="31414" y="219898"/>
                  </a:cubicBezTo>
                  <a:cubicBezTo>
                    <a:pt x="31414" y="243697"/>
                    <a:pt x="42837" y="265592"/>
                    <a:pt x="59972" y="278919"/>
                  </a:cubicBezTo>
                  <a:cubicBezTo>
                    <a:pt x="31414" y="290342"/>
                    <a:pt x="11423" y="317948"/>
                    <a:pt x="11423" y="350314"/>
                  </a:cubicBezTo>
                  <a:cubicBezTo>
                    <a:pt x="11423" y="374113"/>
                    <a:pt x="21895" y="395055"/>
                    <a:pt x="39030" y="409334"/>
                  </a:cubicBezTo>
                  <a:cubicBezTo>
                    <a:pt x="15231" y="426469"/>
                    <a:pt x="0" y="453124"/>
                    <a:pt x="0" y="484538"/>
                  </a:cubicBezTo>
                  <a:cubicBezTo>
                    <a:pt x="0" y="535942"/>
                    <a:pt x="40933" y="576876"/>
                    <a:pt x="92338" y="576876"/>
                  </a:cubicBezTo>
                </a:path>
              </a:pathLst>
            </a:custGeom>
            <a:noFill/>
            <a:ln w="28575" cap="flat">
              <a:solidFill>
                <a:schemeClr val="bg1"/>
              </a:solidFill>
              <a:prstDash val="solid"/>
              <a:miter/>
            </a:ln>
          </p:spPr>
          <p:txBody>
            <a:bodyPr rtlCol="0" anchor="ctr"/>
            <a:lstStyle/>
            <a:p>
              <a:endParaRPr lang="da-DK"/>
            </a:p>
          </p:txBody>
        </p:sp>
        <p:grpSp>
          <p:nvGrpSpPr>
            <p:cNvPr id="204" name="Grafik 3">
              <a:extLst>
                <a:ext uri="{FF2B5EF4-FFF2-40B4-BE49-F238E27FC236}">
                  <a16:creationId xmlns:a16="http://schemas.microsoft.com/office/drawing/2014/main" id="{773D2226-D5A5-4A04-AF02-E401B712F133}"/>
                </a:ext>
              </a:extLst>
            </p:cNvPr>
            <p:cNvGrpSpPr/>
            <p:nvPr/>
          </p:nvGrpSpPr>
          <p:grpSpPr>
            <a:xfrm>
              <a:off x="4468761" y="4228316"/>
              <a:ext cx="787552" cy="822927"/>
              <a:chOff x="5209743" y="3667937"/>
              <a:chExt cx="402670" cy="420757"/>
            </a:xfrm>
            <a:noFill/>
          </p:grpSpPr>
          <p:sp>
            <p:nvSpPr>
              <p:cNvPr id="265" name="Kombinationstegning 55">
                <a:extLst>
                  <a:ext uri="{FF2B5EF4-FFF2-40B4-BE49-F238E27FC236}">
                    <a16:creationId xmlns:a16="http://schemas.microsoft.com/office/drawing/2014/main" id="{253FC2D9-D734-4E44-AB72-8849000A2810}"/>
                  </a:ext>
                </a:extLst>
              </p:cNvPr>
              <p:cNvSpPr/>
              <p:nvPr/>
            </p:nvSpPr>
            <p:spPr>
              <a:xfrm>
                <a:off x="5223071" y="3667937"/>
                <a:ext cx="385535" cy="145646"/>
              </a:xfrm>
              <a:custGeom>
                <a:avLst/>
                <a:gdLst>
                  <a:gd name="connsiteX0" fmla="*/ 385536 w 385535"/>
                  <a:gd name="connsiteY0" fmla="*/ 77107 h 145646"/>
                  <a:gd name="connsiteX1" fmla="*/ 280822 w 385535"/>
                  <a:gd name="connsiteY1" fmla="*/ 0 h 145646"/>
                  <a:gd name="connsiteX2" fmla="*/ 150407 w 385535"/>
                  <a:gd name="connsiteY2" fmla="*/ 99002 h 145646"/>
                  <a:gd name="connsiteX3" fmla="*/ 79011 w 385535"/>
                  <a:gd name="connsiteY3" fmla="*/ 79011 h 145646"/>
                  <a:gd name="connsiteX4" fmla="*/ 0 w 385535"/>
                  <a:gd name="connsiteY4" fmla="*/ 145647 h 14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5" h="145646">
                    <a:moveTo>
                      <a:pt x="385536" y="77107"/>
                    </a:moveTo>
                    <a:cubicBezTo>
                      <a:pt x="338891" y="70444"/>
                      <a:pt x="299861" y="40933"/>
                      <a:pt x="280822" y="0"/>
                    </a:cubicBezTo>
                    <a:cubicBezTo>
                      <a:pt x="264639" y="57116"/>
                      <a:pt x="212283" y="99002"/>
                      <a:pt x="150407" y="99002"/>
                    </a:cubicBezTo>
                    <a:cubicBezTo>
                      <a:pt x="124704" y="99002"/>
                      <a:pt x="99954" y="91386"/>
                      <a:pt x="79011" y="79011"/>
                    </a:cubicBezTo>
                    <a:cubicBezTo>
                      <a:pt x="66636" y="113281"/>
                      <a:pt x="37126" y="138983"/>
                      <a:pt x="0" y="145647"/>
                    </a:cubicBezTo>
                  </a:path>
                </a:pathLst>
              </a:custGeom>
              <a:noFill/>
              <a:ln w="28575" cap="flat">
                <a:solidFill>
                  <a:schemeClr val="bg1"/>
                </a:solidFill>
                <a:prstDash val="solid"/>
                <a:miter/>
              </a:ln>
            </p:spPr>
            <p:txBody>
              <a:bodyPr rtlCol="0" anchor="ctr"/>
              <a:lstStyle/>
              <a:p>
                <a:endParaRPr lang="da-DK"/>
              </a:p>
            </p:txBody>
          </p:sp>
          <p:sp>
            <p:nvSpPr>
              <p:cNvPr id="266" name="Kombinationstegning 56">
                <a:extLst>
                  <a:ext uri="{FF2B5EF4-FFF2-40B4-BE49-F238E27FC236}">
                    <a16:creationId xmlns:a16="http://schemas.microsoft.com/office/drawing/2014/main" id="{120C57DE-DF22-45A8-9A7A-5B5358B88516}"/>
                  </a:ext>
                </a:extLst>
              </p:cNvPr>
              <p:cNvSpPr/>
              <p:nvPr/>
            </p:nvSpPr>
            <p:spPr>
              <a:xfrm>
                <a:off x="5209743" y="3780265"/>
                <a:ext cx="402670" cy="308428"/>
              </a:xfrm>
              <a:custGeom>
                <a:avLst/>
                <a:gdLst>
                  <a:gd name="connsiteX0" fmla="*/ 0 w 402670"/>
                  <a:gd name="connsiteY0" fmla="*/ 183725 h 308428"/>
                  <a:gd name="connsiteX1" fmla="*/ 188484 w 402670"/>
                  <a:gd name="connsiteY1" fmla="*/ 308429 h 308428"/>
                  <a:gd name="connsiteX2" fmla="*/ 194196 w 402670"/>
                  <a:gd name="connsiteY2" fmla="*/ 308429 h 308428"/>
                  <a:gd name="connsiteX3" fmla="*/ 402671 w 402670"/>
                  <a:gd name="connsiteY3" fmla="*/ 90434 h 308428"/>
                  <a:gd name="connsiteX4" fmla="*/ 402671 w 402670"/>
                  <a:gd name="connsiteY4" fmla="*/ 0 h 30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70" h="308428">
                    <a:moveTo>
                      <a:pt x="0" y="183725"/>
                    </a:moveTo>
                    <a:cubicBezTo>
                      <a:pt x="33318" y="257024"/>
                      <a:pt x="105665" y="308429"/>
                      <a:pt x="188484" y="308429"/>
                    </a:cubicBezTo>
                    <a:lnTo>
                      <a:pt x="194196" y="308429"/>
                    </a:lnTo>
                    <a:cubicBezTo>
                      <a:pt x="308429" y="308429"/>
                      <a:pt x="402671" y="210379"/>
                      <a:pt x="402671" y="90434"/>
                    </a:cubicBezTo>
                    <a:lnTo>
                      <a:pt x="402671" y="0"/>
                    </a:lnTo>
                  </a:path>
                </a:pathLst>
              </a:custGeom>
              <a:noFill/>
              <a:ln w="28575" cap="flat">
                <a:solidFill>
                  <a:schemeClr val="bg1"/>
                </a:solidFill>
                <a:prstDash val="solid"/>
                <a:miter/>
              </a:ln>
            </p:spPr>
            <p:txBody>
              <a:bodyPr rtlCol="0" anchor="ctr"/>
              <a:lstStyle/>
              <a:p>
                <a:endParaRPr lang="da-DK"/>
              </a:p>
            </p:txBody>
          </p:sp>
        </p:grpSp>
        <p:sp>
          <p:nvSpPr>
            <p:cNvPr id="205" name="Kombinationstegning 57">
              <a:extLst>
                <a:ext uri="{FF2B5EF4-FFF2-40B4-BE49-F238E27FC236}">
                  <a16:creationId xmlns:a16="http://schemas.microsoft.com/office/drawing/2014/main" id="{C1B07ACE-AA7C-4036-B360-35E4F7371800}"/>
                </a:ext>
              </a:extLst>
            </p:cNvPr>
            <p:cNvSpPr/>
            <p:nvPr/>
          </p:nvSpPr>
          <p:spPr>
            <a:xfrm>
              <a:off x="5070133" y="4617437"/>
              <a:ext cx="85643" cy="119157"/>
            </a:xfrm>
            <a:custGeom>
              <a:avLst/>
              <a:gdLst>
                <a:gd name="connsiteX0" fmla="*/ 0 w 43789"/>
                <a:gd name="connsiteY0" fmla="*/ 0 h 60924"/>
                <a:gd name="connsiteX1" fmla="*/ 13327 w 43789"/>
                <a:gd name="connsiteY1" fmla="*/ 0 h 60924"/>
                <a:gd name="connsiteX2" fmla="*/ 43789 w 43789"/>
                <a:gd name="connsiteY2" fmla="*/ 30462 h 60924"/>
                <a:gd name="connsiteX3" fmla="*/ 43789 w 43789"/>
                <a:gd name="connsiteY3" fmla="*/ 30462 h 60924"/>
                <a:gd name="connsiteX4" fmla="*/ 13327 w 43789"/>
                <a:gd name="connsiteY4" fmla="*/ 60924 h 60924"/>
                <a:gd name="connsiteX5" fmla="*/ 0 w 43789"/>
                <a:gd name="connsiteY5" fmla="*/ 60924 h 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9" h="60924">
                  <a:moveTo>
                    <a:pt x="0" y="0"/>
                  </a:moveTo>
                  <a:lnTo>
                    <a:pt x="13327" y="0"/>
                  </a:lnTo>
                  <a:cubicBezTo>
                    <a:pt x="30462" y="0"/>
                    <a:pt x="43789" y="13327"/>
                    <a:pt x="43789" y="30462"/>
                  </a:cubicBezTo>
                  <a:lnTo>
                    <a:pt x="43789" y="30462"/>
                  </a:lnTo>
                  <a:cubicBezTo>
                    <a:pt x="43789" y="47597"/>
                    <a:pt x="30462" y="60924"/>
                    <a:pt x="13327" y="60924"/>
                  </a:cubicBezTo>
                  <a:lnTo>
                    <a:pt x="0" y="60924"/>
                  </a:lnTo>
                </a:path>
              </a:pathLst>
            </a:custGeom>
            <a:noFill/>
            <a:ln w="28575" cap="flat">
              <a:solidFill>
                <a:schemeClr val="bg1"/>
              </a:solidFill>
              <a:prstDash val="solid"/>
              <a:miter/>
            </a:ln>
          </p:spPr>
          <p:txBody>
            <a:bodyPr rtlCol="0" anchor="ctr"/>
            <a:lstStyle/>
            <a:p>
              <a:endParaRPr lang="da-DK"/>
            </a:p>
          </p:txBody>
        </p:sp>
        <p:sp>
          <p:nvSpPr>
            <p:cNvPr id="206" name="Kombinationstegning 58">
              <a:extLst>
                <a:ext uri="{FF2B5EF4-FFF2-40B4-BE49-F238E27FC236}">
                  <a16:creationId xmlns:a16="http://schemas.microsoft.com/office/drawing/2014/main" id="{7A4C38C9-81A6-40A8-AB5F-6C0C5DC5B485}"/>
                </a:ext>
              </a:extLst>
            </p:cNvPr>
            <p:cNvSpPr/>
            <p:nvPr/>
          </p:nvSpPr>
          <p:spPr>
            <a:xfrm>
              <a:off x="5103645" y="4507588"/>
              <a:ext cx="11170" cy="11170"/>
            </a:xfrm>
            <a:custGeom>
              <a:avLst/>
              <a:gdLst>
                <a:gd name="connsiteX0" fmla="*/ 5712 w 5711"/>
                <a:gd name="connsiteY0" fmla="*/ 2856 h 5711"/>
                <a:gd name="connsiteX1" fmla="*/ 2856 w 5711"/>
                <a:gd name="connsiteY1" fmla="*/ 5711 h 5711"/>
                <a:gd name="connsiteX2" fmla="*/ 0 w 5711"/>
                <a:gd name="connsiteY2" fmla="*/ 2856 h 5711"/>
                <a:gd name="connsiteX3" fmla="*/ 2856 w 5711"/>
                <a:gd name="connsiteY3" fmla="*/ 0 h 5711"/>
                <a:gd name="connsiteX4" fmla="*/ 5712 w 5711"/>
                <a:gd name="connsiteY4" fmla="*/ 2856 h 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1" h="5711">
                  <a:moveTo>
                    <a:pt x="5712" y="2856"/>
                  </a:moveTo>
                  <a:cubicBezTo>
                    <a:pt x="5712" y="4433"/>
                    <a:pt x="4433" y="5711"/>
                    <a:pt x="2856" y="5711"/>
                  </a:cubicBezTo>
                  <a:cubicBezTo>
                    <a:pt x="1279" y="5711"/>
                    <a:pt x="0" y="4433"/>
                    <a:pt x="0" y="2856"/>
                  </a:cubicBezTo>
                  <a:cubicBezTo>
                    <a:pt x="0" y="1279"/>
                    <a:pt x="1279" y="0"/>
                    <a:pt x="2856" y="0"/>
                  </a:cubicBezTo>
                  <a:cubicBezTo>
                    <a:pt x="4433" y="0"/>
                    <a:pt x="5712" y="1279"/>
                    <a:pt x="5712" y="2856"/>
                  </a:cubicBezTo>
                  <a:close/>
                </a:path>
              </a:pathLst>
            </a:custGeom>
            <a:noFill/>
            <a:ln w="28575" cap="flat">
              <a:solidFill>
                <a:schemeClr val="bg1"/>
              </a:solidFill>
              <a:prstDash val="solid"/>
              <a:miter/>
            </a:ln>
          </p:spPr>
          <p:txBody>
            <a:bodyPr rtlCol="0" anchor="ctr"/>
            <a:lstStyle/>
            <a:p>
              <a:endParaRPr lang="da-DK"/>
            </a:p>
          </p:txBody>
        </p:sp>
        <p:sp>
          <p:nvSpPr>
            <p:cNvPr id="207" name="Kombinationstegning 61">
              <a:extLst>
                <a:ext uri="{FF2B5EF4-FFF2-40B4-BE49-F238E27FC236}">
                  <a16:creationId xmlns:a16="http://schemas.microsoft.com/office/drawing/2014/main" id="{7A226CEC-5899-408D-B60A-2A4BC87C818A}"/>
                </a:ext>
              </a:extLst>
            </p:cNvPr>
            <p:cNvSpPr/>
            <p:nvPr/>
          </p:nvSpPr>
          <p:spPr>
            <a:xfrm>
              <a:off x="4973317" y="4507588"/>
              <a:ext cx="11170" cy="11170"/>
            </a:xfrm>
            <a:custGeom>
              <a:avLst/>
              <a:gdLst>
                <a:gd name="connsiteX0" fmla="*/ 5712 w 5711"/>
                <a:gd name="connsiteY0" fmla="*/ 2856 h 5711"/>
                <a:gd name="connsiteX1" fmla="*/ 2856 w 5711"/>
                <a:gd name="connsiteY1" fmla="*/ 5711 h 5711"/>
                <a:gd name="connsiteX2" fmla="*/ 0 w 5711"/>
                <a:gd name="connsiteY2" fmla="*/ 2856 h 5711"/>
                <a:gd name="connsiteX3" fmla="*/ 2856 w 5711"/>
                <a:gd name="connsiteY3" fmla="*/ 0 h 5711"/>
                <a:gd name="connsiteX4" fmla="*/ 5712 w 5711"/>
                <a:gd name="connsiteY4" fmla="*/ 2856 h 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1" h="5711">
                  <a:moveTo>
                    <a:pt x="5712" y="2856"/>
                  </a:moveTo>
                  <a:cubicBezTo>
                    <a:pt x="5712" y="4433"/>
                    <a:pt x="4433" y="5711"/>
                    <a:pt x="2856" y="5711"/>
                  </a:cubicBezTo>
                  <a:cubicBezTo>
                    <a:pt x="1279" y="5711"/>
                    <a:pt x="0" y="4433"/>
                    <a:pt x="0" y="2856"/>
                  </a:cubicBezTo>
                  <a:cubicBezTo>
                    <a:pt x="0" y="1279"/>
                    <a:pt x="1279" y="0"/>
                    <a:pt x="2856" y="0"/>
                  </a:cubicBezTo>
                  <a:cubicBezTo>
                    <a:pt x="4433" y="0"/>
                    <a:pt x="5712" y="1279"/>
                    <a:pt x="5712" y="2856"/>
                  </a:cubicBezTo>
                  <a:close/>
                </a:path>
              </a:pathLst>
            </a:custGeom>
            <a:noFill/>
            <a:ln w="28575" cap="flat">
              <a:solidFill>
                <a:schemeClr val="bg1"/>
              </a:solidFill>
              <a:prstDash val="solid"/>
              <a:miter/>
            </a:ln>
          </p:spPr>
          <p:txBody>
            <a:bodyPr rtlCol="0" anchor="ctr"/>
            <a:lstStyle/>
            <a:p>
              <a:endParaRPr lang="da-DK"/>
            </a:p>
          </p:txBody>
        </p:sp>
        <p:sp>
          <p:nvSpPr>
            <p:cNvPr id="208" name="Kombinationstegning 62">
              <a:extLst>
                <a:ext uri="{FF2B5EF4-FFF2-40B4-BE49-F238E27FC236}">
                  <a16:creationId xmlns:a16="http://schemas.microsoft.com/office/drawing/2014/main" id="{361EFCBE-AEC7-41C6-93A3-CD1FAC73B1F3}"/>
                </a:ext>
              </a:extLst>
            </p:cNvPr>
            <p:cNvSpPr/>
            <p:nvPr/>
          </p:nvSpPr>
          <p:spPr>
            <a:xfrm>
              <a:off x="4868788" y="4725422"/>
              <a:ext cx="240441" cy="163839"/>
            </a:xfrm>
            <a:custGeom>
              <a:avLst/>
              <a:gdLst>
                <a:gd name="connsiteX0" fmla="*/ 20127 w 122936"/>
                <a:gd name="connsiteY0" fmla="*/ 83771 h 83770"/>
                <a:gd name="connsiteX1" fmla="*/ 13463 w 122936"/>
                <a:gd name="connsiteY1" fmla="*/ 0 h 83770"/>
                <a:gd name="connsiteX2" fmla="*/ 122936 w 122936"/>
                <a:gd name="connsiteY2" fmla="*/ 37126 h 83770"/>
              </a:gdLst>
              <a:ahLst/>
              <a:cxnLst>
                <a:cxn ang="0">
                  <a:pos x="connsiteX0" y="connsiteY0"/>
                </a:cxn>
                <a:cxn ang="0">
                  <a:pos x="connsiteX1" y="connsiteY1"/>
                </a:cxn>
                <a:cxn ang="0">
                  <a:pos x="connsiteX2" y="connsiteY2"/>
                </a:cxn>
              </a:cxnLst>
              <a:rect l="l" t="t" r="r" b="b"/>
              <a:pathLst>
                <a:path w="122936" h="83770">
                  <a:moveTo>
                    <a:pt x="20127" y="83771"/>
                  </a:moveTo>
                  <a:cubicBezTo>
                    <a:pt x="-7479" y="70444"/>
                    <a:pt x="-3672" y="25702"/>
                    <a:pt x="13463" y="0"/>
                  </a:cubicBezTo>
                  <a:cubicBezTo>
                    <a:pt x="22031" y="49501"/>
                    <a:pt x="83907" y="72348"/>
                    <a:pt x="122936" y="37126"/>
                  </a:cubicBezTo>
                </a:path>
              </a:pathLst>
            </a:custGeom>
            <a:noFill/>
            <a:ln w="28575" cap="flat">
              <a:solidFill>
                <a:schemeClr val="bg1"/>
              </a:solidFill>
              <a:prstDash val="solid"/>
              <a:miter/>
            </a:ln>
          </p:spPr>
          <p:txBody>
            <a:bodyPr rtlCol="0" anchor="ctr"/>
            <a:lstStyle/>
            <a:p>
              <a:endParaRPr lang="da-DK"/>
            </a:p>
          </p:txBody>
        </p:sp>
        <p:grpSp>
          <p:nvGrpSpPr>
            <p:cNvPr id="209" name="Grafik 3">
              <a:extLst>
                <a:ext uri="{FF2B5EF4-FFF2-40B4-BE49-F238E27FC236}">
                  <a16:creationId xmlns:a16="http://schemas.microsoft.com/office/drawing/2014/main" id="{2B1DA070-9E48-43FE-84AD-8C0127B17E3B}"/>
                </a:ext>
              </a:extLst>
            </p:cNvPr>
            <p:cNvGrpSpPr/>
            <p:nvPr/>
          </p:nvGrpSpPr>
          <p:grpSpPr>
            <a:xfrm>
              <a:off x="5055237" y="2835666"/>
              <a:ext cx="525036" cy="525036"/>
              <a:chOff x="5509604" y="2955885"/>
              <a:chExt cx="268447" cy="268447"/>
            </a:xfrm>
            <a:noFill/>
          </p:grpSpPr>
          <p:sp>
            <p:nvSpPr>
              <p:cNvPr id="256" name="Kombinationstegning 128">
                <a:extLst>
                  <a:ext uri="{FF2B5EF4-FFF2-40B4-BE49-F238E27FC236}">
                    <a16:creationId xmlns:a16="http://schemas.microsoft.com/office/drawing/2014/main" id="{F29BE2F5-8405-4326-AA48-36F6FAAB1B33}"/>
                  </a:ext>
                </a:extLst>
              </p:cNvPr>
              <p:cNvSpPr/>
              <p:nvPr/>
            </p:nvSpPr>
            <p:spPr>
              <a:xfrm>
                <a:off x="5509604" y="2955885"/>
                <a:ext cx="268447" cy="268447"/>
              </a:xfrm>
              <a:custGeom>
                <a:avLst/>
                <a:gdLst>
                  <a:gd name="connsiteX0" fmla="*/ 268447 w 268447"/>
                  <a:gd name="connsiteY0" fmla="*/ 134223 h 268447"/>
                  <a:gd name="connsiteX1" fmla="*/ 134224 w 268447"/>
                  <a:gd name="connsiteY1" fmla="*/ 268447 h 268447"/>
                  <a:gd name="connsiteX2" fmla="*/ 0 w 268447"/>
                  <a:gd name="connsiteY2" fmla="*/ 134223 h 268447"/>
                  <a:gd name="connsiteX3" fmla="*/ 134224 w 268447"/>
                  <a:gd name="connsiteY3" fmla="*/ 0 h 268447"/>
                  <a:gd name="connsiteX4" fmla="*/ 268447 w 268447"/>
                  <a:gd name="connsiteY4" fmla="*/ 134223 h 26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47" h="268447">
                    <a:moveTo>
                      <a:pt x="268447" y="134223"/>
                    </a:moveTo>
                    <a:cubicBezTo>
                      <a:pt x="268447" y="208353"/>
                      <a:pt x="208353" y="268447"/>
                      <a:pt x="134224" y="268447"/>
                    </a:cubicBezTo>
                    <a:cubicBezTo>
                      <a:pt x="60094" y="268447"/>
                      <a:pt x="0" y="208353"/>
                      <a:pt x="0" y="134223"/>
                    </a:cubicBezTo>
                    <a:cubicBezTo>
                      <a:pt x="0" y="60094"/>
                      <a:pt x="60094" y="0"/>
                      <a:pt x="134224" y="0"/>
                    </a:cubicBezTo>
                    <a:cubicBezTo>
                      <a:pt x="208353" y="0"/>
                      <a:pt x="268447" y="60094"/>
                      <a:pt x="268447" y="134223"/>
                    </a:cubicBezTo>
                    <a:close/>
                  </a:path>
                </a:pathLst>
              </a:custGeom>
              <a:noFill/>
              <a:ln w="28575" cap="flat">
                <a:solidFill>
                  <a:schemeClr val="bg1"/>
                </a:solidFill>
                <a:prstDash val="solid"/>
                <a:miter/>
              </a:ln>
            </p:spPr>
            <p:txBody>
              <a:bodyPr rtlCol="0" anchor="ctr"/>
              <a:lstStyle/>
              <a:p>
                <a:endParaRPr lang="da-DK"/>
              </a:p>
            </p:txBody>
          </p:sp>
          <p:sp>
            <p:nvSpPr>
              <p:cNvPr id="257" name="Kombinationstegning 129">
                <a:extLst>
                  <a:ext uri="{FF2B5EF4-FFF2-40B4-BE49-F238E27FC236}">
                    <a16:creationId xmlns:a16="http://schemas.microsoft.com/office/drawing/2014/main" id="{489E10FB-FF89-4E2A-8222-BC40EA2628E0}"/>
                  </a:ext>
                </a:extLst>
              </p:cNvPr>
              <p:cNvSpPr/>
              <p:nvPr/>
            </p:nvSpPr>
            <p:spPr>
              <a:xfrm>
                <a:off x="5538163" y="2994915"/>
                <a:ext cx="106617" cy="112328"/>
              </a:xfrm>
              <a:custGeom>
                <a:avLst/>
                <a:gdLst>
                  <a:gd name="connsiteX0" fmla="*/ 30462 w 106617"/>
                  <a:gd name="connsiteY0" fmla="*/ 1904 h 112328"/>
                  <a:gd name="connsiteX1" fmla="*/ 88530 w 106617"/>
                  <a:gd name="connsiteY1" fmla="*/ 0 h 112328"/>
                  <a:gd name="connsiteX2" fmla="*/ 106617 w 106617"/>
                  <a:gd name="connsiteY2" fmla="*/ 50453 h 112328"/>
                  <a:gd name="connsiteX3" fmla="*/ 76155 w 106617"/>
                  <a:gd name="connsiteY3" fmla="*/ 112329 h 112328"/>
                  <a:gd name="connsiteX4" fmla="*/ 16183 w 106617"/>
                  <a:gd name="connsiteY4" fmla="*/ 105665 h 112328"/>
                  <a:gd name="connsiteX5" fmla="*/ 0 w 106617"/>
                  <a:gd name="connsiteY5" fmla="*/ 50453 h 11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17" h="112328">
                    <a:moveTo>
                      <a:pt x="30462" y="1904"/>
                    </a:moveTo>
                    <a:lnTo>
                      <a:pt x="88530" y="0"/>
                    </a:lnTo>
                    <a:lnTo>
                      <a:pt x="106617" y="50453"/>
                    </a:lnTo>
                    <a:lnTo>
                      <a:pt x="76155" y="112329"/>
                    </a:lnTo>
                    <a:lnTo>
                      <a:pt x="16183" y="105665"/>
                    </a:lnTo>
                    <a:lnTo>
                      <a:pt x="0" y="50453"/>
                    </a:lnTo>
                    <a:close/>
                  </a:path>
                </a:pathLst>
              </a:custGeom>
              <a:noFill/>
              <a:ln w="28575" cap="flat">
                <a:solidFill>
                  <a:schemeClr val="bg1"/>
                </a:solidFill>
                <a:prstDash val="solid"/>
                <a:miter/>
              </a:ln>
            </p:spPr>
            <p:txBody>
              <a:bodyPr rtlCol="0" anchor="ctr"/>
              <a:lstStyle/>
              <a:p>
                <a:endParaRPr lang="da-DK"/>
              </a:p>
            </p:txBody>
          </p:sp>
          <p:sp>
            <p:nvSpPr>
              <p:cNvPr id="258" name="Kombinationstegning 130">
                <a:extLst>
                  <a:ext uri="{FF2B5EF4-FFF2-40B4-BE49-F238E27FC236}">
                    <a16:creationId xmlns:a16="http://schemas.microsoft.com/office/drawing/2014/main" id="{DDBEF6F1-F75A-428D-A463-5744AF00DB83}"/>
                  </a:ext>
                </a:extLst>
              </p:cNvPr>
              <p:cNvSpPr/>
              <p:nvPr/>
            </p:nvSpPr>
            <p:spPr>
              <a:xfrm>
                <a:off x="5518172" y="2958741"/>
                <a:ext cx="154214" cy="198003"/>
              </a:xfrm>
              <a:custGeom>
                <a:avLst/>
                <a:gdLst>
                  <a:gd name="connsiteX0" fmla="*/ 154214 w 154214"/>
                  <a:gd name="connsiteY0" fmla="*/ 0 h 198003"/>
                  <a:gd name="connsiteX1" fmla="*/ 151358 w 154214"/>
                  <a:gd name="connsiteY1" fmla="*/ 14279 h 198003"/>
                  <a:gd name="connsiteX2" fmla="*/ 108521 w 154214"/>
                  <a:gd name="connsiteY2" fmla="*/ 36174 h 198003"/>
                  <a:gd name="connsiteX3" fmla="*/ 50453 w 154214"/>
                  <a:gd name="connsiteY3" fmla="*/ 38078 h 198003"/>
                  <a:gd name="connsiteX4" fmla="*/ 45693 w 154214"/>
                  <a:gd name="connsiteY4" fmla="*/ 23799 h 198003"/>
                  <a:gd name="connsiteX5" fmla="*/ 50453 w 154214"/>
                  <a:gd name="connsiteY5" fmla="*/ 38078 h 198003"/>
                  <a:gd name="connsiteX6" fmla="*/ 19991 w 154214"/>
                  <a:gd name="connsiteY6" fmla="*/ 86626 h 198003"/>
                  <a:gd name="connsiteX7" fmla="*/ 0 w 154214"/>
                  <a:gd name="connsiteY7" fmla="*/ 89482 h 198003"/>
                  <a:gd name="connsiteX8" fmla="*/ 19991 w 154214"/>
                  <a:gd name="connsiteY8" fmla="*/ 86626 h 198003"/>
                  <a:gd name="connsiteX9" fmla="*/ 36174 w 154214"/>
                  <a:gd name="connsiteY9" fmla="*/ 141839 h 198003"/>
                  <a:gd name="connsiteX10" fmla="*/ 29510 w 154214"/>
                  <a:gd name="connsiteY10" fmla="*/ 187532 h 198003"/>
                  <a:gd name="connsiteX11" fmla="*/ 8567 w 154214"/>
                  <a:gd name="connsiteY11" fmla="*/ 198003 h 19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214" h="198003">
                    <a:moveTo>
                      <a:pt x="154214" y="0"/>
                    </a:moveTo>
                    <a:lnTo>
                      <a:pt x="151358" y="14279"/>
                    </a:lnTo>
                    <a:lnTo>
                      <a:pt x="108521" y="36174"/>
                    </a:lnTo>
                    <a:lnTo>
                      <a:pt x="50453" y="38078"/>
                    </a:lnTo>
                    <a:lnTo>
                      <a:pt x="45693" y="23799"/>
                    </a:lnTo>
                    <a:lnTo>
                      <a:pt x="50453" y="38078"/>
                    </a:lnTo>
                    <a:lnTo>
                      <a:pt x="19991" y="86626"/>
                    </a:lnTo>
                    <a:lnTo>
                      <a:pt x="0" y="89482"/>
                    </a:lnTo>
                    <a:lnTo>
                      <a:pt x="19991" y="86626"/>
                    </a:lnTo>
                    <a:lnTo>
                      <a:pt x="36174" y="141839"/>
                    </a:lnTo>
                    <a:lnTo>
                      <a:pt x="29510" y="187532"/>
                    </a:lnTo>
                    <a:lnTo>
                      <a:pt x="8567" y="198003"/>
                    </a:lnTo>
                  </a:path>
                </a:pathLst>
              </a:custGeom>
              <a:noFill/>
              <a:ln w="28575" cap="flat">
                <a:solidFill>
                  <a:schemeClr val="bg1"/>
                </a:solidFill>
                <a:prstDash val="solid"/>
                <a:miter/>
              </a:ln>
            </p:spPr>
            <p:txBody>
              <a:bodyPr rtlCol="0" anchor="ctr"/>
              <a:lstStyle/>
              <a:p>
                <a:endParaRPr lang="da-DK"/>
              </a:p>
            </p:txBody>
          </p:sp>
          <p:sp>
            <p:nvSpPr>
              <p:cNvPr id="259" name="Kombinationstegning 131">
                <a:extLst>
                  <a:ext uri="{FF2B5EF4-FFF2-40B4-BE49-F238E27FC236}">
                    <a16:creationId xmlns:a16="http://schemas.microsoft.com/office/drawing/2014/main" id="{4EA589FD-A100-44BC-9B52-935528FB7008}"/>
                  </a:ext>
                </a:extLst>
              </p:cNvPr>
              <p:cNvSpPr/>
              <p:nvPr/>
            </p:nvSpPr>
            <p:spPr>
              <a:xfrm>
                <a:off x="5669530" y="2960645"/>
                <a:ext cx="60924" cy="36173"/>
              </a:xfrm>
              <a:custGeom>
                <a:avLst/>
                <a:gdLst>
                  <a:gd name="connsiteX0" fmla="*/ 60924 w 60924"/>
                  <a:gd name="connsiteY0" fmla="*/ 29510 h 36173"/>
                  <a:gd name="connsiteX1" fmla="*/ 47597 w 60924"/>
                  <a:gd name="connsiteY1" fmla="*/ 36174 h 36173"/>
                  <a:gd name="connsiteX2" fmla="*/ 0 w 60924"/>
                  <a:gd name="connsiteY2" fmla="*/ 12375 h 36173"/>
                  <a:gd name="connsiteX3" fmla="*/ 1904 w 60924"/>
                  <a:gd name="connsiteY3" fmla="*/ 0 h 36173"/>
                </a:gdLst>
                <a:ahLst/>
                <a:cxnLst>
                  <a:cxn ang="0">
                    <a:pos x="connsiteX0" y="connsiteY0"/>
                  </a:cxn>
                  <a:cxn ang="0">
                    <a:pos x="connsiteX1" y="connsiteY1"/>
                  </a:cxn>
                  <a:cxn ang="0">
                    <a:pos x="connsiteX2" y="connsiteY2"/>
                  </a:cxn>
                  <a:cxn ang="0">
                    <a:pos x="connsiteX3" y="connsiteY3"/>
                  </a:cxn>
                </a:cxnLst>
                <a:rect l="l" t="t" r="r" b="b"/>
                <a:pathLst>
                  <a:path w="60924" h="36173">
                    <a:moveTo>
                      <a:pt x="60924" y="29510"/>
                    </a:moveTo>
                    <a:lnTo>
                      <a:pt x="47597" y="36174"/>
                    </a:lnTo>
                    <a:lnTo>
                      <a:pt x="0" y="12375"/>
                    </a:lnTo>
                    <a:lnTo>
                      <a:pt x="1904" y="0"/>
                    </a:lnTo>
                  </a:path>
                </a:pathLst>
              </a:custGeom>
              <a:noFill/>
              <a:ln w="28575" cap="flat">
                <a:solidFill>
                  <a:schemeClr val="bg1"/>
                </a:solidFill>
                <a:prstDash val="solid"/>
                <a:miter/>
              </a:ln>
            </p:spPr>
            <p:txBody>
              <a:bodyPr rtlCol="0" anchor="ctr"/>
              <a:lstStyle/>
              <a:p>
                <a:endParaRPr lang="da-DK"/>
              </a:p>
            </p:txBody>
          </p:sp>
          <p:sp>
            <p:nvSpPr>
              <p:cNvPr id="260" name="Kombinationstegning 132">
                <a:extLst>
                  <a:ext uri="{FF2B5EF4-FFF2-40B4-BE49-F238E27FC236}">
                    <a16:creationId xmlns:a16="http://schemas.microsoft.com/office/drawing/2014/main" id="{E637F1AD-B7CB-4502-A2D3-38DD11F86D66}"/>
                  </a:ext>
                </a:extLst>
              </p:cNvPr>
              <p:cNvSpPr/>
              <p:nvPr/>
            </p:nvSpPr>
            <p:spPr>
              <a:xfrm>
                <a:off x="5626693" y="2973020"/>
                <a:ext cx="90434" cy="74251"/>
              </a:xfrm>
              <a:custGeom>
                <a:avLst/>
                <a:gdLst>
                  <a:gd name="connsiteX0" fmla="*/ 78059 w 90434"/>
                  <a:gd name="connsiteY0" fmla="*/ 74251 h 74251"/>
                  <a:gd name="connsiteX1" fmla="*/ 18087 w 90434"/>
                  <a:gd name="connsiteY1" fmla="*/ 72347 h 74251"/>
                  <a:gd name="connsiteX2" fmla="*/ 0 w 90434"/>
                  <a:gd name="connsiteY2" fmla="*/ 21895 h 74251"/>
                  <a:gd name="connsiteX3" fmla="*/ 42837 w 90434"/>
                  <a:gd name="connsiteY3" fmla="*/ 0 h 74251"/>
                  <a:gd name="connsiteX4" fmla="*/ 90434 w 90434"/>
                  <a:gd name="connsiteY4" fmla="*/ 23799 h 7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4" h="74251">
                    <a:moveTo>
                      <a:pt x="78059" y="74251"/>
                    </a:moveTo>
                    <a:lnTo>
                      <a:pt x="18087" y="72347"/>
                    </a:lnTo>
                    <a:lnTo>
                      <a:pt x="0" y="21895"/>
                    </a:lnTo>
                    <a:lnTo>
                      <a:pt x="42837" y="0"/>
                    </a:lnTo>
                    <a:lnTo>
                      <a:pt x="90434" y="23799"/>
                    </a:lnTo>
                    <a:close/>
                  </a:path>
                </a:pathLst>
              </a:custGeom>
              <a:noFill/>
              <a:ln w="28575" cap="flat">
                <a:solidFill>
                  <a:schemeClr val="bg1"/>
                </a:solidFill>
                <a:prstDash val="solid"/>
                <a:miter/>
              </a:ln>
            </p:spPr>
            <p:txBody>
              <a:bodyPr rtlCol="0" anchor="ctr"/>
              <a:lstStyle/>
              <a:p>
                <a:endParaRPr lang="da-DK"/>
              </a:p>
            </p:txBody>
          </p:sp>
          <p:sp>
            <p:nvSpPr>
              <p:cNvPr id="261" name="Kombinationstegning 133">
                <a:extLst>
                  <a:ext uri="{FF2B5EF4-FFF2-40B4-BE49-F238E27FC236}">
                    <a16:creationId xmlns:a16="http://schemas.microsoft.com/office/drawing/2014/main" id="{1AE7ECE5-329D-47A1-9822-0346A0C37A5D}"/>
                  </a:ext>
                </a:extLst>
              </p:cNvPr>
              <p:cNvSpPr/>
              <p:nvPr/>
            </p:nvSpPr>
            <p:spPr>
              <a:xfrm>
                <a:off x="5614318" y="3045368"/>
                <a:ext cx="122800" cy="121848"/>
              </a:xfrm>
              <a:custGeom>
                <a:avLst/>
                <a:gdLst>
                  <a:gd name="connsiteX0" fmla="*/ 122800 w 122800"/>
                  <a:gd name="connsiteY0" fmla="*/ 61876 h 121848"/>
                  <a:gd name="connsiteX1" fmla="*/ 92338 w 122800"/>
                  <a:gd name="connsiteY1" fmla="*/ 121848 h 121848"/>
                  <a:gd name="connsiteX2" fmla="*/ 29510 w 122800"/>
                  <a:gd name="connsiteY2" fmla="*/ 113281 h 121848"/>
                  <a:gd name="connsiteX3" fmla="*/ 0 w 122800"/>
                  <a:gd name="connsiteY3" fmla="*/ 61876 h 121848"/>
                  <a:gd name="connsiteX4" fmla="*/ 30462 w 122800"/>
                  <a:gd name="connsiteY4" fmla="*/ 0 h 121848"/>
                  <a:gd name="connsiteX5" fmla="*/ 90434 w 122800"/>
                  <a:gd name="connsiteY5" fmla="*/ 1904 h 12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00" h="121848">
                    <a:moveTo>
                      <a:pt x="122800" y="61876"/>
                    </a:moveTo>
                    <a:lnTo>
                      <a:pt x="92338" y="121848"/>
                    </a:lnTo>
                    <a:lnTo>
                      <a:pt x="29510" y="113281"/>
                    </a:lnTo>
                    <a:lnTo>
                      <a:pt x="0" y="61876"/>
                    </a:lnTo>
                    <a:lnTo>
                      <a:pt x="30462" y="0"/>
                    </a:lnTo>
                    <a:lnTo>
                      <a:pt x="90434" y="1904"/>
                    </a:lnTo>
                    <a:close/>
                  </a:path>
                </a:pathLst>
              </a:custGeom>
              <a:noFill/>
              <a:ln w="28575" cap="flat">
                <a:solidFill>
                  <a:schemeClr val="bg1"/>
                </a:solidFill>
                <a:prstDash val="solid"/>
                <a:miter/>
              </a:ln>
            </p:spPr>
            <p:txBody>
              <a:bodyPr rtlCol="0" anchor="ctr"/>
              <a:lstStyle/>
              <a:p>
                <a:endParaRPr lang="da-DK"/>
              </a:p>
            </p:txBody>
          </p:sp>
          <p:sp>
            <p:nvSpPr>
              <p:cNvPr id="262" name="Kombinationstegning 134">
                <a:extLst>
                  <a:ext uri="{FF2B5EF4-FFF2-40B4-BE49-F238E27FC236}">
                    <a16:creationId xmlns:a16="http://schemas.microsoft.com/office/drawing/2014/main" id="{A0C203E3-A372-41F7-BC8E-D37B0408E144}"/>
                  </a:ext>
                </a:extLst>
              </p:cNvPr>
              <p:cNvSpPr/>
              <p:nvPr/>
            </p:nvSpPr>
            <p:spPr>
              <a:xfrm>
                <a:off x="5547682" y="3100580"/>
                <a:ext cx="96146" cy="94242"/>
              </a:xfrm>
              <a:custGeom>
                <a:avLst/>
                <a:gdLst>
                  <a:gd name="connsiteX0" fmla="*/ 49501 w 96146"/>
                  <a:gd name="connsiteY0" fmla="*/ 94242 h 94242"/>
                  <a:gd name="connsiteX1" fmla="*/ 96146 w 96146"/>
                  <a:gd name="connsiteY1" fmla="*/ 58068 h 94242"/>
                  <a:gd name="connsiteX2" fmla="*/ 66636 w 96146"/>
                  <a:gd name="connsiteY2" fmla="*/ 6664 h 94242"/>
                  <a:gd name="connsiteX3" fmla="*/ 6664 w 96146"/>
                  <a:gd name="connsiteY3" fmla="*/ 0 h 94242"/>
                  <a:gd name="connsiteX4" fmla="*/ 0 w 96146"/>
                  <a:gd name="connsiteY4" fmla="*/ 45693 h 9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6" h="94242">
                    <a:moveTo>
                      <a:pt x="49501" y="94242"/>
                    </a:moveTo>
                    <a:lnTo>
                      <a:pt x="96146" y="58068"/>
                    </a:lnTo>
                    <a:lnTo>
                      <a:pt x="66636" y="6664"/>
                    </a:lnTo>
                    <a:lnTo>
                      <a:pt x="6664" y="0"/>
                    </a:lnTo>
                    <a:lnTo>
                      <a:pt x="0" y="45693"/>
                    </a:lnTo>
                    <a:close/>
                  </a:path>
                </a:pathLst>
              </a:custGeom>
              <a:noFill/>
              <a:ln w="28575" cap="flat">
                <a:solidFill>
                  <a:schemeClr val="bg1"/>
                </a:solidFill>
                <a:prstDash val="solid"/>
                <a:miter/>
              </a:ln>
            </p:spPr>
            <p:txBody>
              <a:bodyPr rtlCol="0" anchor="ctr"/>
              <a:lstStyle/>
              <a:p>
                <a:endParaRPr lang="da-DK"/>
              </a:p>
            </p:txBody>
          </p:sp>
          <p:sp>
            <p:nvSpPr>
              <p:cNvPr id="263" name="Kombinationstegning 135">
                <a:extLst>
                  <a:ext uri="{FF2B5EF4-FFF2-40B4-BE49-F238E27FC236}">
                    <a16:creationId xmlns:a16="http://schemas.microsoft.com/office/drawing/2014/main" id="{5A0D8F2F-6010-49BA-82DC-41CB5E14279A}"/>
                  </a:ext>
                </a:extLst>
              </p:cNvPr>
              <p:cNvSpPr/>
              <p:nvPr/>
            </p:nvSpPr>
            <p:spPr>
              <a:xfrm>
                <a:off x="5526739" y="3146273"/>
                <a:ext cx="193243" cy="69491"/>
              </a:xfrm>
              <a:custGeom>
                <a:avLst/>
                <a:gdLst>
                  <a:gd name="connsiteX0" fmla="*/ 193244 w 193243"/>
                  <a:gd name="connsiteY0" fmla="*/ 53309 h 69491"/>
                  <a:gd name="connsiteX1" fmla="*/ 179917 w 193243"/>
                  <a:gd name="connsiteY1" fmla="*/ 20943 h 69491"/>
                  <a:gd name="connsiteX2" fmla="*/ 117089 w 193243"/>
                  <a:gd name="connsiteY2" fmla="*/ 12375 h 69491"/>
                  <a:gd name="connsiteX3" fmla="*/ 70444 w 193243"/>
                  <a:gd name="connsiteY3" fmla="*/ 48549 h 69491"/>
                  <a:gd name="connsiteX4" fmla="*/ 70444 w 193243"/>
                  <a:gd name="connsiteY4" fmla="*/ 69492 h 69491"/>
                  <a:gd name="connsiteX5" fmla="*/ 70444 w 193243"/>
                  <a:gd name="connsiteY5" fmla="*/ 48549 h 69491"/>
                  <a:gd name="connsiteX6" fmla="*/ 20943 w 193243"/>
                  <a:gd name="connsiteY6" fmla="*/ 0 h 69491"/>
                  <a:gd name="connsiteX7" fmla="*/ 0 w 193243"/>
                  <a:gd name="connsiteY7" fmla="*/ 10471 h 6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43" h="69491">
                    <a:moveTo>
                      <a:pt x="193244" y="53309"/>
                    </a:moveTo>
                    <a:lnTo>
                      <a:pt x="179917" y="20943"/>
                    </a:lnTo>
                    <a:lnTo>
                      <a:pt x="117089" y="12375"/>
                    </a:lnTo>
                    <a:lnTo>
                      <a:pt x="70444" y="48549"/>
                    </a:lnTo>
                    <a:lnTo>
                      <a:pt x="70444" y="69492"/>
                    </a:lnTo>
                    <a:lnTo>
                      <a:pt x="70444" y="48549"/>
                    </a:lnTo>
                    <a:lnTo>
                      <a:pt x="20943" y="0"/>
                    </a:lnTo>
                    <a:lnTo>
                      <a:pt x="0" y="10471"/>
                    </a:lnTo>
                  </a:path>
                </a:pathLst>
              </a:custGeom>
              <a:noFill/>
              <a:ln w="28575" cap="flat">
                <a:solidFill>
                  <a:schemeClr val="bg1"/>
                </a:solidFill>
                <a:prstDash val="solid"/>
                <a:miter/>
              </a:ln>
            </p:spPr>
            <p:txBody>
              <a:bodyPr rtlCol="0" anchor="ctr"/>
              <a:lstStyle/>
              <a:p>
                <a:endParaRPr lang="da-DK"/>
              </a:p>
            </p:txBody>
          </p:sp>
          <p:sp>
            <p:nvSpPr>
              <p:cNvPr id="264" name="Kombinationstegning 164">
                <a:extLst>
                  <a:ext uri="{FF2B5EF4-FFF2-40B4-BE49-F238E27FC236}">
                    <a16:creationId xmlns:a16="http://schemas.microsoft.com/office/drawing/2014/main" id="{000AEF76-AD4C-447B-9952-FEDDD4F333CF}"/>
                  </a:ext>
                </a:extLst>
              </p:cNvPr>
              <p:cNvSpPr/>
              <p:nvPr/>
            </p:nvSpPr>
            <p:spPr>
              <a:xfrm>
                <a:off x="5706656" y="3107244"/>
                <a:ext cx="70443" cy="92338"/>
              </a:xfrm>
              <a:custGeom>
                <a:avLst/>
                <a:gdLst>
                  <a:gd name="connsiteX0" fmla="*/ 70444 w 70443"/>
                  <a:gd name="connsiteY0" fmla="*/ 0 h 92338"/>
                  <a:gd name="connsiteX1" fmla="*/ 30462 w 70443"/>
                  <a:gd name="connsiteY1" fmla="*/ 0 h 92338"/>
                  <a:gd name="connsiteX2" fmla="*/ 0 w 70443"/>
                  <a:gd name="connsiteY2" fmla="*/ 59972 h 92338"/>
                  <a:gd name="connsiteX3" fmla="*/ 13327 w 70443"/>
                  <a:gd name="connsiteY3" fmla="*/ 92338 h 92338"/>
                </a:gdLst>
                <a:ahLst/>
                <a:cxnLst>
                  <a:cxn ang="0">
                    <a:pos x="connsiteX0" y="connsiteY0"/>
                  </a:cxn>
                  <a:cxn ang="0">
                    <a:pos x="connsiteX1" y="connsiteY1"/>
                  </a:cxn>
                  <a:cxn ang="0">
                    <a:pos x="connsiteX2" y="connsiteY2"/>
                  </a:cxn>
                  <a:cxn ang="0">
                    <a:pos x="connsiteX3" y="connsiteY3"/>
                  </a:cxn>
                </a:cxnLst>
                <a:rect l="l" t="t" r="r" b="b"/>
                <a:pathLst>
                  <a:path w="70443" h="92338">
                    <a:moveTo>
                      <a:pt x="70444" y="0"/>
                    </a:moveTo>
                    <a:lnTo>
                      <a:pt x="30462" y="0"/>
                    </a:lnTo>
                    <a:lnTo>
                      <a:pt x="0" y="59972"/>
                    </a:lnTo>
                    <a:lnTo>
                      <a:pt x="13327" y="92338"/>
                    </a:lnTo>
                  </a:path>
                </a:pathLst>
              </a:custGeom>
              <a:noFill/>
              <a:ln w="28575" cap="flat">
                <a:solidFill>
                  <a:schemeClr val="bg1"/>
                </a:solidFill>
                <a:prstDash val="solid"/>
                <a:miter/>
              </a:ln>
            </p:spPr>
            <p:txBody>
              <a:bodyPr rtlCol="0" anchor="ctr"/>
              <a:lstStyle/>
              <a:p>
                <a:endParaRPr lang="da-DK"/>
              </a:p>
            </p:txBody>
          </p:sp>
        </p:grpSp>
        <p:grpSp>
          <p:nvGrpSpPr>
            <p:cNvPr id="210" name="Grafik 3">
              <a:extLst>
                <a:ext uri="{FF2B5EF4-FFF2-40B4-BE49-F238E27FC236}">
                  <a16:creationId xmlns:a16="http://schemas.microsoft.com/office/drawing/2014/main" id="{4E32D835-192E-44DE-877A-2CAD6961835D}"/>
                </a:ext>
              </a:extLst>
            </p:cNvPr>
            <p:cNvGrpSpPr/>
            <p:nvPr/>
          </p:nvGrpSpPr>
          <p:grpSpPr>
            <a:xfrm>
              <a:off x="6377137" y="3209893"/>
              <a:ext cx="525036" cy="525036"/>
              <a:chOff x="6185482" y="3147225"/>
              <a:chExt cx="268447" cy="268447"/>
            </a:xfrm>
            <a:noFill/>
          </p:grpSpPr>
          <p:sp>
            <p:nvSpPr>
              <p:cNvPr id="247" name="Kombinationstegning 166">
                <a:extLst>
                  <a:ext uri="{FF2B5EF4-FFF2-40B4-BE49-F238E27FC236}">
                    <a16:creationId xmlns:a16="http://schemas.microsoft.com/office/drawing/2014/main" id="{A20D2C10-5257-4DC6-9627-810560498B27}"/>
                  </a:ext>
                </a:extLst>
              </p:cNvPr>
              <p:cNvSpPr/>
              <p:nvPr/>
            </p:nvSpPr>
            <p:spPr>
              <a:xfrm>
                <a:off x="6185482" y="3147225"/>
                <a:ext cx="268447" cy="268447"/>
              </a:xfrm>
              <a:custGeom>
                <a:avLst/>
                <a:gdLst>
                  <a:gd name="connsiteX0" fmla="*/ 268447 w 268447"/>
                  <a:gd name="connsiteY0" fmla="*/ 134224 h 268447"/>
                  <a:gd name="connsiteX1" fmla="*/ 134224 w 268447"/>
                  <a:gd name="connsiteY1" fmla="*/ 268447 h 268447"/>
                  <a:gd name="connsiteX2" fmla="*/ 0 w 268447"/>
                  <a:gd name="connsiteY2" fmla="*/ 134224 h 268447"/>
                  <a:gd name="connsiteX3" fmla="*/ 134224 w 268447"/>
                  <a:gd name="connsiteY3" fmla="*/ 0 h 268447"/>
                  <a:gd name="connsiteX4" fmla="*/ 268447 w 268447"/>
                  <a:gd name="connsiteY4" fmla="*/ 134224 h 26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47" h="268447">
                    <a:moveTo>
                      <a:pt x="268447" y="134224"/>
                    </a:moveTo>
                    <a:cubicBezTo>
                      <a:pt x="268447" y="208353"/>
                      <a:pt x="208353" y="268447"/>
                      <a:pt x="134224" y="268447"/>
                    </a:cubicBezTo>
                    <a:cubicBezTo>
                      <a:pt x="60094" y="268447"/>
                      <a:pt x="0" y="208353"/>
                      <a:pt x="0" y="134224"/>
                    </a:cubicBezTo>
                    <a:cubicBezTo>
                      <a:pt x="0" y="60094"/>
                      <a:pt x="60094" y="0"/>
                      <a:pt x="134224" y="0"/>
                    </a:cubicBezTo>
                    <a:cubicBezTo>
                      <a:pt x="208353" y="0"/>
                      <a:pt x="268447" y="60094"/>
                      <a:pt x="268447" y="134224"/>
                    </a:cubicBezTo>
                    <a:close/>
                  </a:path>
                </a:pathLst>
              </a:custGeom>
              <a:noFill/>
              <a:ln w="28575" cap="flat">
                <a:solidFill>
                  <a:schemeClr val="bg1"/>
                </a:solidFill>
                <a:prstDash val="solid"/>
                <a:miter/>
              </a:ln>
            </p:spPr>
            <p:txBody>
              <a:bodyPr rtlCol="0" anchor="ctr"/>
              <a:lstStyle/>
              <a:p>
                <a:endParaRPr lang="da-DK"/>
              </a:p>
            </p:txBody>
          </p:sp>
          <p:sp>
            <p:nvSpPr>
              <p:cNvPr id="248" name="Kombinationstegning 167">
                <a:extLst>
                  <a:ext uri="{FF2B5EF4-FFF2-40B4-BE49-F238E27FC236}">
                    <a16:creationId xmlns:a16="http://schemas.microsoft.com/office/drawing/2014/main" id="{D813A171-DF08-40E5-B983-D3B0EC683C7C}"/>
                  </a:ext>
                </a:extLst>
              </p:cNvPr>
              <p:cNvSpPr/>
              <p:nvPr/>
            </p:nvSpPr>
            <p:spPr>
              <a:xfrm>
                <a:off x="6214992" y="3187207"/>
                <a:ext cx="106617" cy="112328"/>
              </a:xfrm>
              <a:custGeom>
                <a:avLst/>
                <a:gdLst>
                  <a:gd name="connsiteX0" fmla="*/ 30462 w 106617"/>
                  <a:gd name="connsiteY0" fmla="*/ 952 h 112328"/>
                  <a:gd name="connsiteX1" fmla="*/ 87579 w 106617"/>
                  <a:gd name="connsiteY1" fmla="*/ 0 h 112328"/>
                  <a:gd name="connsiteX2" fmla="*/ 106617 w 106617"/>
                  <a:gd name="connsiteY2" fmla="*/ 50453 h 112328"/>
                  <a:gd name="connsiteX3" fmla="*/ 76155 w 106617"/>
                  <a:gd name="connsiteY3" fmla="*/ 112329 h 112328"/>
                  <a:gd name="connsiteX4" fmla="*/ 16183 w 106617"/>
                  <a:gd name="connsiteY4" fmla="*/ 105665 h 112328"/>
                  <a:gd name="connsiteX5" fmla="*/ 0 w 106617"/>
                  <a:gd name="connsiteY5" fmla="*/ 50453 h 11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17" h="112328">
                    <a:moveTo>
                      <a:pt x="30462" y="952"/>
                    </a:moveTo>
                    <a:lnTo>
                      <a:pt x="87579" y="0"/>
                    </a:lnTo>
                    <a:lnTo>
                      <a:pt x="106617" y="50453"/>
                    </a:lnTo>
                    <a:lnTo>
                      <a:pt x="76155" y="112329"/>
                    </a:lnTo>
                    <a:lnTo>
                      <a:pt x="16183" y="105665"/>
                    </a:lnTo>
                    <a:lnTo>
                      <a:pt x="0" y="50453"/>
                    </a:lnTo>
                    <a:close/>
                  </a:path>
                </a:pathLst>
              </a:custGeom>
              <a:noFill/>
              <a:ln w="28575" cap="flat">
                <a:solidFill>
                  <a:schemeClr val="bg1"/>
                </a:solidFill>
                <a:prstDash val="solid"/>
                <a:miter/>
              </a:ln>
            </p:spPr>
            <p:txBody>
              <a:bodyPr rtlCol="0" anchor="ctr"/>
              <a:lstStyle/>
              <a:p>
                <a:endParaRPr lang="da-DK"/>
              </a:p>
            </p:txBody>
          </p:sp>
          <p:sp>
            <p:nvSpPr>
              <p:cNvPr id="249" name="Kombinationstegning 168">
                <a:extLst>
                  <a:ext uri="{FF2B5EF4-FFF2-40B4-BE49-F238E27FC236}">
                    <a16:creationId xmlns:a16="http://schemas.microsoft.com/office/drawing/2014/main" id="{EDA46EC6-7238-469F-A294-704ADBF6FF5F}"/>
                  </a:ext>
                </a:extLst>
              </p:cNvPr>
              <p:cNvSpPr/>
              <p:nvPr/>
            </p:nvSpPr>
            <p:spPr>
              <a:xfrm>
                <a:off x="6195001" y="3150081"/>
                <a:ext cx="153262" cy="198003"/>
              </a:xfrm>
              <a:custGeom>
                <a:avLst/>
                <a:gdLst>
                  <a:gd name="connsiteX0" fmla="*/ 153262 w 153262"/>
                  <a:gd name="connsiteY0" fmla="*/ 0 h 198003"/>
                  <a:gd name="connsiteX1" fmla="*/ 151358 w 153262"/>
                  <a:gd name="connsiteY1" fmla="*/ 15231 h 198003"/>
                  <a:gd name="connsiteX2" fmla="*/ 107569 w 153262"/>
                  <a:gd name="connsiteY2" fmla="*/ 37126 h 198003"/>
                  <a:gd name="connsiteX3" fmla="*/ 50453 w 153262"/>
                  <a:gd name="connsiteY3" fmla="*/ 38078 h 198003"/>
                  <a:gd name="connsiteX4" fmla="*/ 45693 w 153262"/>
                  <a:gd name="connsiteY4" fmla="*/ 24750 h 198003"/>
                  <a:gd name="connsiteX5" fmla="*/ 50453 w 153262"/>
                  <a:gd name="connsiteY5" fmla="*/ 38078 h 198003"/>
                  <a:gd name="connsiteX6" fmla="*/ 19991 w 153262"/>
                  <a:gd name="connsiteY6" fmla="*/ 87578 h 198003"/>
                  <a:gd name="connsiteX7" fmla="*/ 0 w 153262"/>
                  <a:gd name="connsiteY7" fmla="*/ 90434 h 198003"/>
                  <a:gd name="connsiteX8" fmla="*/ 19991 w 153262"/>
                  <a:gd name="connsiteY8" fmla="*/ 87578 h 198003"/>
                  <a:gd name="connsiteX9" fmla="*/ 36174 w 153262"/>
                  <a:gd name="connsiteY9" fmla="*/ 142791 h 198003"/>
                  <a:gd name="connsiteX10" fmla="*/ 29510 w 153262"/>
                  <a:gd name="connsiteY10" fmla="*/ 187532 h 198003"/>
                  <a:gd name="connsiteX11" fmla="*/ 8567 w 153262"/>
                  <a:gd name="connsiteY11" fmla="*/ 198004 h 19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262" h="198003">
                    <a:moveTo>
                      <a:pt x="153262" y="0"/>
                    </a:moveTo>
                    <a:lnTo>
                      <a:pt x="151358" y="15231"/>
                    </a:lnTo>
                    <a:lnTo>
                      <a:pt x="107569" y="37126"/>
                    </a:lnTo>
                    <a:lnTo>
                      <a:pt x="50453" y="38078"/>
                    </a:lnTo>
                    <a:lnTo>
                      <a:pt x="45693" y="24750"/>
                    </a:lnTo>
                    <a:lnTo>
                      <a:pt x="50453" y="38078"/>
                    </a:lnTo>
                    <a:lnTo>
                      <a:pt x="19991" y="87578"/>
                    </a:lnTo>
                    <a:lnTo>
                      <a:pt x="0" y="90434"/>
                    </a:lnTo>
                    <a:lnTo>
                      <a:pt x="19991" y="87578"/>
                    </a:lnTo>
                    <a:lnTo>
                      <a:pt x="36174" y="142791"/>
                    </a:lnTo>
                    <a:lnTo>
                      <a:pt x="29510" y="187532"/>
                    </a:lnTo>
                    <a:lnTo>
                      <a:pt x="8567" y="198004"/>
                    </a:lnTo>
                  </a:path>
                </a:pathLst>
              </a:custGeom>
              <a:noFill/>
              <a:ln w="28575" cap="flat">
                <a:solidFill>
                  <a:schemeClr val="bg1"/>
                </a:solidFill>
                <a:prstDash val="solid"/>
                <a:miter/>
              </a:ln>
            </p:spPr>
            <p:txBody>
              <a:bodyPr rtlCol="0" anchor="ctr"/>
              <a:lstStyle/>
              <a:p>
                <a:endParaRPr lang="da-DK"/>
              </a:p>
            </p:txBody>
          </p:sp>
          <p:sp>
            <p:nvSpPr>
              <p:cNvPr id="250" name="Kombinationstegning 169">
                <a:extLst>
                  <a:ext uri="{FF2B5EF4-FFF2-40B4-BE49-F238E27FC236}">
                    <a16:creationId xmlns:a16="http://schemas.microsoft.com/office/drawing/2014/main" id="{4876A720-6C4D-4269-B5E8-E8FA310BFC68}"/>
                  </a:ext>
                </a:extLst>
              </p:cNvPr>
              <p:cNvSpPr/>
              <p:nvPr/>
            </p:nvSpPr>
            <p:spPr>
              <a:xfrm>
                <a:off x="6346360" y="3152937"/>
                <a:ext cx="60924" cy="35221"/>
              </a:xfrm>
              <a:custGeom>
                <a:avLst/>
                <a:gdLst>
                  <a:gd name="connsiteX0" fmla="*/ 60924 w 60924"/>
                  <a:gd name="connsiteY0" fmla="*/ 29510 h 35221"/>
                  <a:gd name="connsiteX1" fmla="*/ 47597 w 60924"/>
                  <a:gd name="connsiteY1" fmla="*/ 35222 h 35221"/>
                  <a:gd name="connsiteX2" fmla="*/ 0 w 60924"/>
                  <a:gd name="connsiteY2" fmla="*/ 12375 h 35221"/>
                  <a:gd name="connsiteX3" fmla="*/ 1904 w 60924"/>
                  <a:gd name="connsiteY3" fmla="*/ 0 h 35221"/>
                </a:gdLst>
                <a:ahLst/>
                <a:cxnLst>
                  <a:cxn ang="0">
                    <a:pos x="connsiteX0" y="connsiteY0"/>
                  </a:cxn>
                  <a:cxn ang="0">
                    <a:pos x="connsiteX1" y="connsiteY1"/>
                  </a:cxn>
                  <a:cxn ang="0">
                    <a:pos x="connsiteX2" y="connsiteY2"/>
                  </a:cxn>
                  <a:cxn ang="0">
                    <a:pos x="connsiteX3" y="connsiteY3"/>
                  </a:cxn>
                </a:cxnLst>
                <a:rect l="l" t="t" r="r" b="b"/>
                <a:pathLst>
                  <a:path w="60924" h="35221">
                    <a:moveTo>
                      <a:pt x="60924" y="29510"/>
                    </a:moveTo>
                    <a:lnTo>
                      <a:pt x="47597" y="35222"/>
                    </a:lnTo>
                    <a:lnTo>
                      <a:pt x="0" y="12375"/>
                    </a:lnTo>
                    <a:lnTo>
                      <a:pt x="1904" y="0"/>
                    </a:lnTo>
                  </a:path>
                </a:pathLst>
              </a:custGeom>
              <a:noFill/>
              <a:ln w="28575" cap="flat">
                <a:solidFill>
                  <a:schemeClr val="bg1"/>
                </a:solidFill>
                <a:prstDash val="solid"/>
                <a:miter/>
              </a:ln>
            </p:spPr>
            <p:txBody>
              <a:bodyPr rtlCol="0" anchor="ctr"/>
              <a:lstStyle/>
              <a:p>
                <a:endParaRPr lang="da-DK"/>
              </a:p>
            </p:txBody>
          </p:sp>
          <p:sp>
            <p:nvSpPr>
              <p:cNvPr id="251" name="Kombinationstegning 170">
                <a:extLst>
                  <a:ext uri="{FF2B5EF4-FFF2-40B4-BE49-F238E27FC236}">
                    <a16:creationId xmlns:a16="http://schemas.microsoft.com/office/drawing/2014/main" id="{0662BE29-0CAB-4BE8-AFF7-D42768222021}"/>
                  </a:ext>
                </a:extLst>
              </p:cNvPr>
              <p:cNvSpPr/>
              <p:nvPr/>
            </p:nvSpPr>
            <p:spPr>
              <a:xfrm>
                <a:off x="6302571" y="3165312"/>
                <a:ext cx="91386" cy="74251"/>
              </a:xfrm>
              <a:custGeom>
                <a:avLst/>
                <a:gdLst>
                  <a:gd name="connsiteX0" fmla="*/ 79011 w 91386"/>
                  <a:gd name="connsiteY0" fmla="*/ 74251 h 74251"/>
                  <a:gd name="connsiteX1" fmla="*/ 19039 w 91386"/>
                  <a:gd name="connsiteY1" fmla="*/ 72347 h 74251"/>
                  <a:gd name="connsiteX2" fmla="*/ 0 w 91386"/>
                  <a:gd name="connsiteY2" fmla="*/ 21895 h 74251"/>
                  <a:gd name="connsiteX3" fmla="*/ 43789 w 91386"/>
                  <a:gd name="connsiteY3" fmla="*/ 0 h 74251"/>
                  <a:gd name="connsiteX4" fmla="*/ 91386 w 91386"/>
                  <a:gd name="connsiteY4" fmla="*/ 22847 h 7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6" h="74251">
                    <a:moveTo>
                      <a:pt x="79011" y="74251"/>
                    </a:moveTo>
                    <a:lnTo>
                      <a:pt x="19039" y="72347"/>
                    </a:lnTo>
                    <a:lnTo>
                      <a:pt x="0" y="21895"/>
                    </a:lnTo>
                    <a:lnTo>
                      <a:pt x="43789" y="0"/>
                    </a:lnTo>
                    <a:lnTo>
                      <a:pt x="91386" y="22847"/>
                    </a:lnTo>
                    <a:close/>
                  </a:path>
                </a:pathLst>
              </a:custGeom>
              <a:noFill/>
              <a:ln w="28575" cap="flat">
                <a:solidFill>
                  <a:schemeClr val="bg1"/>
                </a:solidFill>
                <a:prstDash val="solid"/>
                <a:miter/>
              </a:ln>
            </p:spPr>
            <p:txBody>
              <a:bodyPr rtlCol="0" anchor="ctr"/>
              <a:lstStyle/>
              <a:p>
                <a:endParaRPr lang="da-DK"/>
              </a:p>
            </p:txBody>
          </p:sp>
          <p:sp>
            <p:nvSpPr>
              <p:cNvPr id="252" name="Kombinationstegning 171">
                <a:extLst>
                  <a:ext uri="{FF2B5EF4-FFF2-40B4-BE49-F238E27FC236}">
                    <a16:creationId xmlns:a16="http://schemas.microsoft.com/office/drawing/2014/main" id="{B54F92AF-7FC6-45A0-B86A-5BE5F8EF20DF}"/>
                  </a:ext>
                </a:extLst>
              </p:cNvPr>
              <p:cNvSpPr/>
              <p:nvPr/>
            </p:nvSpPr>
            <p:spPr>
              <a:xfrm>
                <a:off x="6291147" y="3237659"/>
                <a:ext cx="121848" cy="120896"/>
              </a:xfrm>
              <a:custGeom>
                <a:avLst/>
                <a:gdLst>
                  <a:gd name="connsiteX0" fmla="*/ 121848 w 121848"/>
                  <a:gd name="connsiteY0" fmla="*/ 61876 h 120896"/>
                  <a:gd name="connsiteX1" fmla="*/ 92338 w 121848"/>
                  <a:gd name="connsiteY1" fmla="*/ 120897 h 120896"/>
                  <a:gd name="connsiteX2" fmla="*/ 28558 w 121848"/>
                  <a:gd name="connsiteY2" fmla="*/ 112329 h 120896"/>
                  <a:gd name="connsiteX3" fmla="*/ 0 w 121848"/>
                  <a:gd name="connsiteY3" fmla="*/ 61876 h 120896"/>
                  <a:gd name="connsiteX4" fmla="*/ 30462 w 121848"/>
                  <a:gd name="connsiteY4" fmla="*/ 0 h 120896"/>
                  <a:gd name="connsiteX5" fmla="*/ 90434 w 121848"/>
                  <a:gd name="connsiteY5" fmla="*/ 1904 h 12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48" h="120896">
                    <a:moveTo>
                      <a:pt x="121848" y="61876"/>
                    </a:moveTo>
                    <a:lnTo>
                      <a:pt x="92338" y="120897"/>
                    </a:lnTo>
                    <a:lnTo>
                      <a:pt x="28558" y="112329"/>
                    </a:lnTo>
                    <a:lnTo>
                      <a:pt x="0" y="61876"/>
                    </a:lnTo>
                    <a:lnTo>
                      <a:pt x="30462" y="0"/>
                    </a:lnTo>
                    <a:lnTo>
                      <a:pt x="90434" y="1904"/>
                    </a:lnTo>
                    <a:close/>
                  </a:path>
                </a:pathLst>
              </a:custGeom>
              <a:noFill/>
              <a:ln w="28575" cap="flat">
                <a:solidFill>
                  <a:schemeClr val="bg1"/>
                </a:solidFill>
                <a:prstDash val="solid"/>
                <a:miter/>
              </a:ln>
            </p:spPr>
            <p:txBody>
              <a:bodyPr rtlCol="0" anchor="ctr"/>
              <a:lstStyle/>
              <a:p>
                <a:endParaRPr lang="da-DK"/>
              </a:p>
            </p:txBody>
          </p:sp>
          <p:sp>
            <p:nvSpPr>
              <p:cNvPr id="253" name="Kombinationstegning 172">
                <a:extLst>
                  <a:ext uri="{FF2B5EF4-FFF2-40B4-BE49-F238E27FC236}">
                    <a16:creationId xmlns:a16="http://schemas.microsoft.com/office/drawing/2014/main" id="{9E0F5756-1717-4B24-8231-52747FA43F86}"/>
                  </a:ext>
                </a:extLst>
              </p:cNvPr>
              <p:cNvSpPr/>
              <p:nvPr/>
            </p:nvSpPr>
            <p:spPr>
              <a:xfrm>
                <a:off x="6224511" y="3292872"/>
                <a:ext cx="95194" cy="93290"/>
              </a:xfrm>
              <a:custGeom>
                <a:avLst/>
                <a:gdLst>
                  <a:gd name="connsiteX0" fmla="*/ 49501 w 95194"/>
                  <a:gd name="connsiteY0" fmla="*/ 93290 h 93290"/>
                  <a:gd name="connsiteX1" fmla="*/ 95194 w 95194"/>
                  <a:gd name="connsiteY1" fmla="*/ 57116 h 93290"/>
                  <a:gd name="connsiteX2" fmla="*/ 66636 w 95194"/>
                  <a:gd name="connsiteY2" fmla="*/ 6663 h 93290"/>
                  <a:gd name="connsiteX3" fmla="*/ 6664 w 95194"/>
                  <a:gd name="connsiteY3" fmla="*/ 0 h 93290"/>
                  <a:gd name="connsiteX4" fmla="*/ 0 w 95194"/>
                  <a:gd name="connsiteY4" fmla="*/ 44741 h 9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3290">
                    <a:moveTo>
                      <a:pt x="49501" y="93290"/>
                    </a:moveTo>
                    <a:lnTo>
                      <a:pt x="95194" y="57116"/>
                    </a:lnTo>
                    <a:lnTo>
                      <a:pt x="66636" y="6663"/>
                    </a:lnTo>
                    <a:lnTo>
                      <a:pt x="6664" y="0"/>
                    </a:lnTo>
                    <a:lnTo>
                      <a:pt x="0" y="44741"/>
                    </a:lnTo>
                    <a:close/>
                  </a:path>
                </a:pathLst>
              </a:custGeom>
              <a:noFill/>
              <a:ln w="28575" cap="flat">
                <a:solidFill>
                  <a:schemeClr val="bg1"/>
                </a:solidFill>
                <a:prstDash val="solid"/>
                <a:miter/>
              </a:ln>
            </p:spPr>
            <p:txBody>
              <a:bodyPr rtlCol="0" anchor="ctr"/>
              <a:lstStyle/>
              <a:p>
                <a:endParaRPr lang="da-DK"/>
              </a:p>
            </p:txBody>
          </p:sp>
          <p:sp>
            <p:nvSpPr>
              <p:cNvPr id="254" name="Kombinationstegning 173">
                <a:extLst>
                  <a:ext uri="{FF2B5EF4-FFF2-40B4-BE49-F238E27FC236}">
                    <a16:creationId xmlns:a16="http://schemas.microsoft.com/office/drawing/2014/main" id="{30D681AA-E358-46BB-A4B7-6CD6C544B829}"/>
                  </a:ext>
                </a:extLst>
              </p:cNvPr>
              <p:cNvSpPr/>
              <p:nvPr/>
            </p:nvSpPr>
            <p:spPr>
              <a:xfrm>
                <a:off x="6203569" y="3337613"/>
                <a:ext cx="193244" cy="70443"/>
              </a:xfrm>
              <a:custGeom>
                <a:avLst/>
                <a:gdLst>
                  <a:gd name="connsiteX0" fmla="*/ 193244 w 193244"/>
                  <a:gd name="connsiteY0" fmla="*/ 53309 h 70443"/>
                  <a:gd name="connsiteX1" fmla="*/ 179917 w 193244"/>
                  <a:gd name="connsiteY1" fmla="*/ 20943 h 70443"/>
                  <a:gd name="connsiteX2" fmla="*/ 116137 w 193244"/>
                  <a:gd name="connsiteY2" fmla="*/ 12375 h 70443"/>
                  <a:gd name="connsiteX3" fmla="*/ 70444 w 193244"/>
                  <a:gd name="connsiteY3" fmla="*/ 48549 h 70443"/>
                  <a:gd name="connsiteX4" fmla="*/ 69492 w 193244"/>
                  <a:gd name="connsiteY4" fmla="*/ 70444 h 70443"/>
                  <a:gd name="connsiteX5" fmla="*/ 70444 w 193244"/>
                  <a:gd name="connsiteY5" fmla="*/ 48549 h 70443"/>
                  <a:gd name="connsiteX6" fmla="*/ 20943 w 193244"/>
                  <a:gd name="connsiteY6" fmla="*/ 0 h 70443"/>
                  <a:gd name="connsiteX7" fmla="*/ 0 w 193244"/>
                  <a:gd name="connsiteY7" fmla="*/ 10471 h 7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44" h="70443">
                    <a:moveTo>
                      <a:pt x="193244" y="53309"/>
                    </a:moveTo>
                    <a:lnTo>
                      <a:pt x="179917" y="20943"/>
                    </a:lnTo>
                    <a:lnTo>
                      <a:pt x="116137" y="12375"/>
                    </a:lnTo>
                    <a:lnTo>
                      <a:pt x="70444" y="48549"/>
                    </a:lnTo>
                    <a:lnTo>
                      <a:pt x="69492" y="70444"/>
                    </a:lnTo>
                    <a:lnTo>
                      <a:pt x="70444" y="48549"/>
                    </a:lnTo>
                    <a:lnTo>
                      <a:pt x="20943" y="0"/>
                    </a:lnTo>
                    <a:lnTo>
                      <a:pt x="0" y="10471"/>
                    </a:lnTo>
                  </a:path>
                </a:pathLst>
              </a:custGeom>
              <a:noFill/>
              <a:ln w="28575" cap="flat">
                <a:solidFill>
                  <a:schemeClr val="bg1"/>
                </a:solidFill>
                <a:prstDash val="solid"/>
                <a:miter/>
              </a:ln>
            </p:spPr>
            <p:txBody>
              <a:bodyPr rtlCol="0" anchor="ctr"/>
              <a:lstStyle/>
              <a:p>
                <a:endParaRPr lang="da-DK"/>
              </a:p>
            </p:txBody>
          </p:sp>
          <p:sp>
            <p:nvSpPr>
              <p:cNvPr id="255" name="Kombinationstegning 174">
                <a:extLst>
                  <a:ext uri="{FF2B5EF4-FFF2-40B4-BE49-F238E27FC236}">
                    <a16:creationId xmlns:a16="http://schemas.microsoft.com/office/drawing/2014/main" id="{4649A966-4CF5-4B5F-9843-D5A3AA726213}"/>
                  </a:ext>
                </a:extLst>
              </p:cNvPr>
              <p:cNvSpPr/>
              <p:nvPr/>
            </p:nvSpPr>
            <p:spPr>
              <a:xfrm>
                <a:off x="6383486" y="3299536"/>
                <a:ext cx="69491" cy="91386"/>
              </a:xfrm>
              <a:custGeom>
                <a:avLst/>
                <a:gdLst>
                  <a:gd name="connsiteX0" fmla="*/ 69492 w 69491"/>
                  <a:gd name="connsiteY0" fmla="*/ 0 h 91386"/>
                  <a:gd name="connsiteX1" fmla="*/ 29510 w 69491"/>
                  <a:gd name="connsiteY1" fmla="*/ 0 h 91386"/>
                  <a:gd name="connsiteX2" fmla="*/ 0 w 69491"/>
                  <a:gd name="connsiteY2" fmla="*/ 59020 h 91386"/>
                  <a:gd name="connsiteX3" fmla="*/ 13327 w 69491"/>
                  <a:gd name="connsiteY3" fmla="*/ 91386 h 91386"/>
                </a:gdLst>
                <a:ahLst/>
                <a:cxnLst>
                  <a:cxn ang="0">
                    <a:pos x="connsiteX0" y="connsiteY0"/>
                  </a:cxn>
                  <a:cxn ang="0">
                    <a:pos x="connsiteX1" y="connsiteY1"/>
                  </a:cxn>
                  <a:cxn ang="0">
                    <a:pos x="connsiteX2" y="connsiteY2"/>
                  </a:cxn>
                  <a:cxn ang="0">
                    <a:pos x="connsiteX3" y="connsiteY3"/>
                  </a:cxn>
                </a:cxnLst>
                <a:rect l="l" t="t" r="r" b="b"/>
                <a:pathLst>
                  <a:path w="69491" h="91386">
                    <a:moveTo>
                      <a:pt x="69492" y="0"/>
                    </a:moveTo>
                    <a:lnTo>
                      <a:pt x="29510" y="0"/>
                    </a:lnTo>
                    <a:lnTo>
                      <a:pt x="0" y="59020"/>
                    </a:lnTo>
                    <a:lnTo>
                      <a:pt x="13327" y="91386"/>
                    </a:lnTo>
                  </a:path>
                </a:pathLst>
              </a:custGeom>
              <a:noFill/>
              <a:ln w="28575" cap="flat">
                <a:solidFill>
                  <a:schemeClr val="bg1"/>
                </a:solidFill>
                <a:prstDash val="solid"/>
                <a:miter/>
              </a:ln>
            </p:spPr>
            <p:txBody>
              <a:bodyPr rtlCol="0" anchor="ctr"/>
              <a:lstStyle/>
              <a:p>
                <a:endParaRPr lang="da-DK"/>
              </a:p>
            </p:txBody>
          </p:sp>
        </p:grpSp>
        <p:sp>
          <p:nvSpPr>
            <p:cNvPr id="211" name="Kombinationstegning 175">
              <a:extLst>
                <a:ext uri="{FF2B5EF4-FFF2-40B4-BE49-F238E27FC236}">
                  <a16:creationId xmlns:a16="http://schemas.microsoft.com/office/drawing/2014/main" id="{91DE1FA1-8E58-4755-BE3A-8D320B4ECDA2}"/>
                </a:ext>
              </a:extLst>
            </p:cNvPr>
            <p:cNvSpPr/>
            <p:nvPr/>
          </p:nvSpPr>
          <p:spPr>
            <a:xfrm>
              <a:off x="4831819" y="2614108"/>
              <a:ext cx="1320035" cy="1217635"/>
            </a:xfrm>
            <a:custGeom>
              <a:avLst/>
              <a:gdLst>
                <a:gd name="connsiteX0" fmla="*/ 218946 w 674925"/>
                <a:gd name="connsiteY0" fmla="*/ 622569 h 622568"/>
                <a:gd name="connsiteX1" fmla="*/ 294150 w 674925"/>
                <a:gd name="connsiteY1" fmla="*/ 513096 h 622568"/>
                <a:gd name="connsiteX2" fmla="*/ 674925 w 674925"/>
                <a:gd name="connsiteY2" fmla="*/ 513096 h 622568"/>
                <a:gd name="connsiteX3" fmla="*/ 674925 w 674925"/>
                <a:gd name="connsiteY3" fmla="*/ 0 h 622568"/>
                <a:gd name="connsiteX4" fmla="*/ 0 w 674925"/>
                <a:gd name="connsiteY4" fmla="*/ 0 h 622568"/>
                <a:gd name="connsiteX5" fmla="*/ 0 w 674925"/>
                <a:gd name="connsiteY5" fmla="*/ 513096 h 622568"/>
                <a:gd name="connsiteX6" fmla="*/ 178013 w 674925"/>
                <a:gd name="connsiteY6" fmla="*/ 513096 h 6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25" h="622568">
                  <a:moveTo>
                    <a:pt x="218946" y="622569"/>
                  </a:moveTo>
                  <a:lnTo>
                    <a:pt x="294150" y="513096"/>
                  </a:lnTo>
                  <a:lnTo>
                    <a:pt x="674925" y="513096"/>
                  </a:lnTo>
                  <a:lnTo>
                    <a:pt x="674925" y="0"/>
                  </a:lnTo>
                  <a:lnTo>
                    <a:pt x="0" y="0"/>
                  </a:lnTo>
                  <a:lnTo>
                    <a:pt x="0" y="513096"/>
                  </a:lnTo>
                  <a:lnTo>
                    <a:pt x="178013" y="513096"/>
                  </a:lnTo>
                </a:path>
              </a:pathLst>
            </a:custGeom>
            <a:noFill/>
            <a:ln w="28575" cap="flat">
              <a:solidFill>
                <a:schemeClr val="bg1"/>
              </a:solidFill>
              <a:prstDash val="solid"/>
              <a:miter/>
            </a:ln>
          </p:spPr>
          <p:txBody>
            <a:bodyPr rtlCol="0" anchor="ctr"/>
            <a:lstStyle/>
            <a:p>
              <a:endParaRPr lang="da-DK"/>
            </a:p>
          </p:txBody>
        </p:sp>
        <p:sp>
          <p:nvSpPr>
            <p:cNvPr id="212" name="Kombinationstegning 176">
              <a:extLst>
                <a:ext uri="{FF2B5EF4-FFF2-40B4-BE49-F238E27FC236}">
                  <a16:creationId xmlns:a16="http://schemas.microsoft.com/office/drawing/2014/main" id="{75643E43-C597-4A0A-BDFA-76F586CC95B8}"/>
                </a:ext>
              </a:extLst>
            </p:cNvPr>
            <p:cNvSpPr/>
            <p:nvPr/>
          </p:nvSpPr>
          <p:spPr>
            <a:xfrm>
              <a:off x="5947054" y="3617635"/>
              <a:ext cx="984907" cy="687015"/>
            </a:xfrm>
            <a:custGeom>
              <a:avLst/>
              <a:gdLst>
                <a:gd name="connsiteX0" fmla="*/ 0 w 503576"/>
                <a:gd name="connsiteY0" fmla="*/ 0 h 351266"/>
                <a:gd name="connsiteX1" fmla="*/ 0 w 503576"/>
                <a:gd name="connsiteY1" fmla="*/ 188484 h 351266"/>
                <a:gd name="connsiteX2" fmla="*/ 393151 w 503576"/>
                <a:gd name="connsiteY2" fmla="*/ 188484 h 351266"/>
                <a:gd name="connsiteX3" fmla="*/ 503577 w 503576"/>
                <a:gd name="connsiteY3" fmla="*/ 351266 h 351266"/>
                <a:gd name="connsiteX4" fmla="*/ 487393 w 503576"/>
                <a:gd name="connsiteY4" fmla="*/ 328419 h 35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76" h="351266">
                  <a:moveTo>
                    <a:pt x="0" y="0"/>
                  </a:moveTo>
                  <a:lnTo>
                    <a:pt x="0" y="188484"/>
                  </a:lnTo>
                  <a:lnTo>
                    <a:pt x="393151" y="188484"/>
                  </a:lnTo>
                  <a:lnTo>
                    <a:pt x="503577" y="351266"/>
                  </a:lnTo>
                  <a:lnTo>
                    <a:pt x="487393" y="328419"/>
                  </a:lnTo>
                </a:path>
              </a:pathLst>
            </a:custGeom>
            <a:noFill/>
            <a:ln w="28575" cap="flat">
              <a:solidFill>
                <a:schemeClr val="bg1"/>
              </a:solidFill>
              <a:prstDash val="solid"/>
              <a:miter/>
            </a:ln>
          </p:spPr>
          <p:txBody>
            <a:bodyPr rtlCol="0" anchor="ctr"/>
            <a:lstStyle/>
            <a:p>
              <a:endParaRPr lang="da-DK"/>
            </a:p>
          </p:txBody>
        </p:sp>
        <p:sp>
          <p:nvSpPr>
            <p:cNvPr id="213" name="Kombinationstegning 177">
              <a:extLst>
                <a:ext uri="{FF2B5EF4-FFF2-40B4-BE49-F238E27FC236}">
                  <a16:creationId xmlns:a16="http://schemas.microsoft.com/office/drawing/2014/main" id="{95CBF3EB-E38A-4822-9D97-434273B6F733}"/>
                </a:ext>
              </a:extLst>
            </p:cNvPr>
            <p:cNvSpPr/>
            <p:nvPr/>
          </p:nvSpPr>
          <p:spPr>
            <a:xfrm>
              <a:off x="6151855" y="2954823"/>
              <a:ext cx="1158056" cy="1031452"/>
            </a:xfrm>
            <a:custGeom>
              <a:avLst/>
              <a:gdLst>
                <a:gd name="connsiteX0" fmla="*/ 407431 w 592106"/>
                <a:gd name="connsiteY0" fmla="*/ 527375 h 527374"/>
                <a:gd name="connsiteX1" fmla="*/ 592107 w 592106"/>
                <a:gd name="connsiteY1" fmla="*/ 527375 h 527374"/>
                <a:gd name="connsiteX2" fmla="*/ 592107 w 592106"/>
                <a:gd name="connsiteY2" fmla="*/ 0 h 527374"/>
                <a:gd name="connsiteX3" fmla="*/ 0 w 592106"/>
                <a:gd name="connsiteY3" fmla="*/ 0 h 527374"/>
              </a:gdLst>
              <a:ahLst/>
              <a:cxnLst>
                <a:cxn ang="0">
                  <a:pos x="connsiteX0" y="connsiteY0"/>
                </a:cxn>
                <a:cxn ang="0">
                  <a:pos x="connsiteX1" y="connsiteY1"/>
                </a:cxn>
                <a:cxn ang="0">
                  <a:pos x="connsiteX2" y="connsiteY2"/>
                </a:cxn>
                <a:cxn ang="0">
                  <a:pos x="connsiteX3" y="connsiteY3"/>
                </a:cxn>
              </a:cxnLst>
              <a:rect l="l" t="t" r="r" b="b"/>
              <a:pathLst>
                <a:path w="592106" h="527374">
                  <a:moveTo>
                    <a:pt x="407431" y="527375"/>
                  </a:moveTo>
                  <a:lnTo>
                    <a:pt x="592107" y="527375"/>
                  </a:lnTo>
                  <a:lnTo>
                    <a:pt x="592107" y="0"/>
                  </a:lnTo>
                  <a:lnTo>
                    <a:pt x="0" y="0"/>
                  </a:lnTo>
                </a:path>
              </a:pathLst>
            </a:custGeom>
            <a:noFill/>
            <a:ln w="28575" cap="flat">
              <a:solidFill>
                <a:schemeClr val="bg1"/>
              </a:solidFill>
              <a:prstDash val="solid"/>
              <a:miter/>
            </a:ln>
          </p:spPr>
          <p:txBody>
            <a:bodyPr rtlCol="0" anchor="ctr"/>
            <a:lstStyle/>
            <a:p>
              <a:endParaRPr lang="da-DK"/>
            </a:p>
          </p:txBody>
        </p:sp>
        <p:sp>
          <p:nvSpPr>
            <p:cNvPr id="214" name="Kombinationstegning 179">
              <a:extLst>
                <a:ext uri="{FF2B5EF4-FFF2-40B4-BE49-F238E27FC236}">
                  <a16:creationId xmlns:a16="http://schemas.microsoft.com/office/drawing/2014/main" id="{40142EA1-4B6D-4C16-8A71-2379C5D5EED3}"/>
                </a:ext>
              </a:extLst>
            </p:cNvPr>
            <p:cNvSpPr/>
            <p:nvPr/>
          </p:nvSpPr>
          <p:spPr>
            <a:xfrm>
              <a:off x="6873313" y="3108426"/>
              <a:ext cx="236451" cy="211317"/>
            </a:xfrm>
            <a:custGeom>
              <a:avLst/>
              <a:gdLst>
                <a:gd name="connsiteX0" fmla="*/ 63304 w 120896"/>
                <a:gd name="connsiteY0" fmla="*/ 9995 h 108045"/>
                <a:gd name="connsiteX1" fmla="*/ 60448 w 120896"/>
                <a:gd name="connsiteY1" fmla="*/ 12851 h 108045"/>
                <a:gd name="connsiteX2" fmla="*/ 57592 w 120896"/>
                <a:gd name="connsiteY2" fmla="*/ 9995 h 108045"/>
                <a:gd name="connsiteX3" fmla="*/ 57592 w 120896"/>
                <a:gd name="connsiteY3" fmla="*/ 9995 h 108045"/>
                <a:gd name="connsiteX4" fmla="*/ 9995 w 120896"/>
                <a:gd name="connsiteY4" fmla="*/ 9995 h 108045"/>
                <a:gd name="connsiteX5" fmla="*/ 9995 w 120896"/>
                <a:gd name="connsiteY5" fmla="*/ 57592 h 108045"/>
                <a:gd name="connsiteX6" fmla="*/ 9995 w 120896"/>
                <a:gd name="connsiteY6" fmla="*/ 57592 h 108045"/>
                <a:gd name="connsiteX7" fmla="*/ 12851 w 120896"/>
                <a:gd name="connsiteY7" fmla="*/ 60448 h 108045"/>
                <a:gd name="connsiteX8" fmla="*/ 60448 w 120896"/>
                <a:gd name="connsiteY8" fmla="*/ 108045 h 108045"/>
                <a:gd name="connsiteX9" fmla="*/ 108045 w 120896"/>
                <a:gd name="connsiteY9" fmla="*/ 60448 h 108045"/>
                <a:gd name="connsiteX10" fmla="*/ 110901 w 120896"/>
                <a:gd name="connsiteY10" fmla="*/ 57592 h 108045"/>
                <a:gd name="connsiteX11" fmla="*/ 110901 w 120896"/>
                <a:gd name="connsiteY11" fmla="*/ 9995 h 108045"/>
                <a:gd name="connsiteX12" fmla="*/ 63304 w 120896"/>
                <a:gd name="connsiteY12" fmla="*/ 9995 h 10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96" h="108045">
                  <a:moveTo>
                    <a:pt x="63304" y="9995"/>
                  </a:moveTo>
                  <a:lnTo>
                    <a:pt x="60448" y="12851"/>
                  </a:lnTo>
                  <a:lnTo>
                    <a:pt x="57592" y="9995"/>
                  </a:lnTo>
                  <a:lnTo>
                    <a:pt x="57592" y="9995"/>
                  </a:lnTo>
                  <a:cubicBezTo>
                    <a:pt x="44265" y="-3332"/>
                    <a:pt x="23322" y="-3332"/>
                    <a:pt x="9995" y="9995"/>
                  </a:cubicBezTo>
                  <a:cubicBezTo>
                    <a:pt x="-3332" y="23322"/>
                    <a:pt x="-3332" y="44265"/>
                    <a:pt x="9995" y="57592"/>
                  </a:cubicBezTo>
                  <a:lnTo>
                    <a:pt x="9995" y="57592"/>
                  </a:lnTo>
                  <a:lnTo>
                    <a:pt x="12851" y="60448"/>
                  </a:lnTo>
                  <a:lnTo>
                    <a:pt x="60448" y="108045"/>
                  </a:lnTo>
                  <a:lnTo>
                    <a:pt x="108045" y="60448"/>
                  </a:lnTo>
                  <a:lnTo>
                    <a:pt x="110901" y="57592"/>
                  </a:lnTo>
                  <a:cubicBezTo>
                    <a:pt x="124228" y="44265"/>
                    <a:pt x="124228" y="23322"/>
                    <a:pt x="110901" y="9995"/>
                  </a:cubicBezTo>
                  <a:cubicBezTo>
                    <a:pt x="98526" y="-3332"/>
                    <a:pt x="76631" y="-3332"/>
                    <a:pt x="63304" y="9995"/>
                  </a:cubicBezTo>
                  <a:close/>
                </a:path>
              </a:pathLst>
            </a:custGeom>
            <a:noFill/>
            <a:ln w="28575" cap="flat">
              <a:solidFill>
                <a:schemeClr val="bg1"/>
              </a:solidFill>
              <a:prstDash val="solid"/>
              <a:miter/>
            </a:ln>
          </p:spPr>
          <p:txBody>
            <a:bodyPr rtlCol="0" anchor="ctr"/>
            <a:lstStyle/>
            <a:p>
              <a:endParaRPr lang="da-DK"/>
            </a:p>
          </p:txBody>
        </p:sp>
        <p:sp>
          <p:nvSpPr>
            <p:cNvPr id="215" name="Kombinationstegning 180">
              <a:extLst>
                <a:ext uri="{FF2B5EF4-FFF2-40B4-BE49-F238E27FC236}">
                  <a16:creationId xmlns:a16="http://schemas.microsoft.com/office/drawing/2014/main" id="{F1934789-6363-4BA8-B342-006F0B2A157E}"/>
                </a:ext>
              </a:extLst>
            </p:cNvPr>
            <p:cNvSpPr/>
            <p:nvPr/>
          </p:nvSpPr>
          <p:spPr>
            <a:xfrm>
              <a:off x="6149062" y="3687453"/>
              <a:ext cx="236451" cy="211317"/>
            </a:xfrm>
            <a:custGeom>
              <a:avLst/>
              <a:gdLst>
                <a:gd name="connsiteX0" fmla="*/ 63304 w 120896"/>
                <a:gd name="connsiteY0" fmla="*/ 9995 h 108045"/>
                <a:gd name="connsiteX1" fmla="*/ 60448 w 120896"/>
                <a:gd name="connsiteY1" fmla="*/ 12851 h 108045"/>
                <a:gd name="connsiteX2" fmla="*/ 57593 w 120896"/>
                <a:gd name="connsiteY2" fmla="*/ 9995 h 108045"/>
                <a:gd name="connsiteX3" fmla="*/ 57593 w 120896"/>
                <a:gd name="connsiteY3" fmla="*/ 9995 h 108045"/>
                <a:gd name="connsiteX4" fmla="*/ 9996 w 120896"/>
                <a:gd name="connsiteY4" fmla="*/ 9995 h 108045"/>
                <a:gd name="connsiteX5" fmla="*/ 9996 w 120896"/>
                <a:gd name="connsiteY5" fmla="*/ 57592 h 108045"/>
                <a:gd name="connsiteX6" fmla="*/ 9996 w 120896"/>
                <a:gd name="connsiteY6" fmla="*/ 57592 h 108045"/>
                <a:gd name="connsiteX7" fmla="*/ 12851 w 120896"/>
                <a:gd name="connsiteY7" fmla="*/ 60448 h 108045"/>
                <a:gd name="connsiteX8" fmla="*/ 60448 w 120896"/>
                <a:gd name="connsiteY8" fmla="*/ 108045 h 108045"/>
                <a:gd name="connsiteX9" fmla="*/ 108045 w 120896"/>
                <a:gd name="connsiteY9" fmla="*/ 60448 h 108045"/>
                <a:gd name="connsiteX10" fmla="*/ 110901 w 120896"/>
                <a:gd name="connsiteY10" fmla="*/ 57592 h 108045"/>
                <a:gd name="connsiteX11" fmla="*/ 110901 w 120896"/>
                <a:gd name="connsiteY11" fmla="*/ 9995 h 108045"/>
                <a:gd name="connsiteX12" fmla="*/ 63304 w 120896"/>
                <a:gd name="connsiteY12" fmla="*/ 9995 h 10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96" h="108045">
                  <a:moveTo>
                    <a:pt x="63304" y="9995"/>
                  </a:moveTo>
                  <a:lnTo>
                    <a:pt x="60448" y="12851"/>
                  </a:lnTo>
                  <a:lnTo>
                    <a:pt x="57593" y="9995"/>
                  </a:lnTo>
                  <a:lnTo>
                    <a:pt x="57593" y="9995"/>
                  </a:lnTo>
                  <a:cubicBezTo>
                    <a:pt x="44265" y="-3332"/>
                    <a:pt x="23323" y="-3332"/>
                    <a:pt x="9996" y="9995"/>
                  </a:cubicBezTo>
                  <a:cubicBezTo>
                    <a:pt x="-3332" y="23322"/>
                    <a:pt x="-3332" y="44265"/>
                    <a:pt x="9996" y="57592"/>
                  </a:cubicBezTo>
                  <a:lnTo>
                    <a:pt x="9996" y="57592"/>
                  </a:lnTo>
                  <a:lnTo>
                    <a:pt x="12851" y="60448"/>
                  </a:lnTo>
                  <a:lnTo>
                    <a:pt x="60448" y="108045"/>
                  </a:lnTo>
                  <a:lnTo>
                    <a:pt x="108045" y="60448"/>
                  </a:lnTo>
                  <a:lnTo>
                    <a:pt x="110901" y="57592"/>
                  </a:lnTo>
                  <a:cubicBezTo>
                    <a:pt x="124228" y="44265"/>
                    <a:pt x="124228" y="23322"/>
                    <a:pt x="110901" y="9995"/>
                  </a:cubicBezTo>
                  <a:cubicBezTo>
                    <a:pt x="98526" y="-3332"/>
                    <a:pt x="76631" y="-3332"/>
                    <a:pt x="63304" y="9995"/>
                  </a:cubicBezTo>
                  <a:close/>
                </a:path>
              </a:pathLst>
            </a:custGeom>
            <a:noFill/>
            <a:ln w="28575" cap="flat">
              <a:solidFill>
                <a:schemeClr val="bg1"/>
              </a:solidFill>
              <a:prstDash val="solid"/>
              <a:miter/>
            </a:ln>
          </p:spPr>
          <p:txBody>
            <a:bodyPr rtlCol="0" anchor="ctr"/>
            <a:lstStyle/>
            <a:p>
              <a:endParaRPr lang="da-DK"/>
            </a:p>
          </p:txBody>
        </p:sp>
        <p:sp>
          <p:nvSpPr>
            <p:cNvPr id="216" name="Kombinationstegning 181">
              <a:extLst>
                <a:ext uri="{FF2B5EF4-FFF2-40B4-BE49-F238E27FC236}">
                  <a16:creationId xmlns:a16="http://schemas.microsoft.com/office/drawing/2014/main" id="{372F1C43-2BFF-4264-A1CF-CD61B64819B4}"/>
                </a:ext>
              </a:extLst>
            </p:cNvPr>
            <p:cNvSpPr/>
            <p:nvPr/>
          </p:nvSpPr>
          <p:spPr>
            <a:xfrm>
              <a:off x="6929634" y="3671161"/>
              <a:ext cx="183390" cy="164305"/>
            </a:xfrm>
            <a:custGeom>
              <a:avLst/>
              <a:gdLst>
                <a:gd name="connsiteX0" fmla="*/ 48787 w 93766"/>
                <a:gd name="connsiteY0" fmla="*/ 7854 h 84008"/>
                <a:gd name="connsiteX1" fmla="*/ 46883 w 93766"/>
                <a:gd name="connsiteY1" fmla="*/ 9758 h 84008"/>
                <a:gd name="connsiteX2" fmla="*/ 44979 w 93766"/>
                <a:gd name="connsiteY2" fmla="*/ 7854 h 84008"/>
                <a:gd name="connsiteX3" fmla="*/ 44979 w 93766"/>
                <a:gd name="connsiteY3" fmla="*/ 7854 h 84008"/>
                <a:gd name="connsiteX4" fmla="*/ 7854 w 93766"/>
                <a:gd name="connsiteY4" fmla="*/ 7854 h 84008"/>
                <a:gd name="connsiteX5" fmla="*/ 7854 w 93766"/>
                <a:gd name="connsiteY5" fmla="*/ 44979 h 84008"/>
                <a:gd name="connsiteX6" fmla="*/ 7854 w 93766"/>
                <a:gd name="connsiteY6" fmla="*/ 44979 h 84008"/>
                <a:gd name="connsiteX7" fmla="*/ 9758 w 93766"/>
                <a:gd name="connsiteY7" fmla="*/ 46883 h 84008"/>
                <a:gd name="connsiteX8" fmla="*/ 46883 w 93766"/>
                <a:gd name="connsiteY8" fmla="*/ 84009 h 84008"/>
                <a:gd name="connsiteX9" fmla="*/ 84009 w 93766"/>
                <a:gd name="connsiteY9" fmla="*/ 46883 h 84008"/>
                <a:gd name="connsiteX10" fmla="*/ 85913 w 93766"/>
                <a:gd name="connsiteY10" fmla="*/ 44979 h 84008"/>
                <a:gd name="connsiteX11" fmla="*/ 85913 w 93766"/>
                <a:gd name="connsiteY11" fmla="*/ 7854 h 84008"/>
                <a:gd name="connsiteX12" fmla="*/ 48787 w 93766"/>
                <a:gd name="connsiteY12" fmla="*/ 7854 h 8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66" h="84008">
                  <a:moveTo>
                    <a:pt x="48787" y="7854"/>
                  </a:moveTo>
                  <a:lnTo>
                    <a:pt x="46883" y="9758"/>
                  </a:lnTo>
                  <a:lnTo>
                    <a:pt x="44979" y="7854"/>
                  </a:lnTo>
                  <a:lnTo>
                    <a:pt x="44979" y="7854"/>
                  </a:lnTo>
                  <a:cubicBezTo>
                    <a:pt x="34508" y="-2618"/>
                    <a:pt x="18325" y="-2618"/>
                    <a:pt x="7854" y="7854"/>
                  </a:cubicBezTo>
                  <a:cubicBezTo>
                    <a:pt x="-2618" y="18325"/>
                    <a:pt x="-2618" y="34508"/>
                    <a:pt x="7854" y="44979"/>
                  </a:cubicBezTo>
                  <a:lnTo>
                    <a:pt x="7854" y="44979"/>
                  </a:lnTo>
                  <a:lnTo>
                    <a:pt x="9758" y="46883"/>
                  </a:lnTo>
                  <a:lnTo>
                    <a:pt x="46883" y="84009"/>
                  </a:lnTo>
                  <a:lnTo>
                    <a:pt x="84009" y="46883"/>
                  </a:lnTo>
                  <a:lnTo>
                    <a:pt x="85913" y="44979"/>
                  </a:lnTo>
                  <a:cubicBezTo>
                    <a:pt x="96384" y="34508"/>
                    <a:pt x="96384" y="18325"/>
                    <a:pt x="85913" y="7854"/>
                  </a:cubicBezTo>
                  <a:cubicBezTo>
                    <a:pt x="75441" y="-2618"/>
                    <a:pt x="58307" y="-1666"/>
                    <a:pt x="48787" y="7854"/>
                  </a:cubicBezTo>
                  <a:close/>
                </a:path>
              </a:pathLst>
            </a:custGeom>
            <a:noFill/>
            <a:ln w="28575" cap="flat">
              <a:solidFill>
                <a:schemeClr val="bg1"/>
              </a:solidFill>
              <a:prstDash val="solid"/>
              <a:miter/>
            </a:ln>
          </p:spPr>
          <p:txBody>
            <a:bodyPr rtlCol="0" anchor="ctr"/>
            <a:lstStyle/>
            <a:p>
              <a:endParaRPr lang="da-DK"/>
            </a:p>
          </p:txBody>
        </p:sp>
        <p:sp>
          <p:nvSpPr>
            <p:cNvPr id="217" name="Kombinationstegning 182">
              <a:extLst>
                <a:ext uri="{FF2B5EF4-FFF2-40B4-BE49-F238E27FC236}">
                  <a16:creationId xmlns:a16="http://schemas.microsoft.com/office/drawing/2014/main" id="{B7AA8E35-6CC8-4599-ACD1-B5AD809C0AC9}"/>
                </a:ext>
              </a:extLst>
            </p:cNvPr>
            <p:cNvSpPr/>
            <p:nvPr/>
          </p:nvSpPr>
          <p:spPr>
            <a:xfrm>
              <a:off x="6209106" y="3149849"/>
              <a:ext cx="183390" cy="164305"/>
            </a:xfrm>
            <a:custGeom>
              <a:avLst/>
              <a:gdLst>
                <a:gd name="connsiteX0" fmla="*/ 48787 w 93766"/>
                <a:gd name="connsiteY0" fmla="*/ 7854 h 84008"/>
                <a:gd name="connsiteX1" fmla="*/ 46883 w 93766"/>
                <a:gd name="connsiteY1" fmla="*/ 9757 h 84008"/>
                <a:gd name="connsiteX2" fmla="*/ 44979 w 93766"/>
                <a:gd name="connsiteY2" fmla="*/ 7854 h 84008"/>
                <a:gd name="connsiteX3" fmla="*/ 44979 w 93766"/>
                <a:gd name="connsiteY3" fmla="*/ 7854 h 84008"/>
                <a:gd name="connsiteX4" fmla="*/ 7854 w 93766"/>
                <a:gd name="connsiteY4" fmla="*/ 7854 h 84008"/>
                <a:gd name="connsiteX5" fmla="*/ 7854 w 93766"/>
                <a:gd name="connsiteY5" fmla="*/ 44979 h 84008"/>
                <a:gd name="connsiteX6" fmla="*/ 7854 w 93766"/>
                <a:gd name="connsiteY6" fmla="*/ 44979 h 84008"/>
                <a:gd name="connsiteX7" fmla="*/ 9757 w 93766"/>
                <a:gd name="connsiteY7" fmla="*/ 46883 h 84008"/>
                <a:gd name="connsiteX8" fmla="*/ 46883 w 93766"/>
                <a:gd name="connsiteY8" fmla="*/ 84009 h 84008"/>
                <a:gd name="connsiteX9" fmla="*/ 84009 w 93766"/>
                <a:gd name="connsiteY9" fmla="*/ 46883 h 84008"/>
                <a:gd name="connsiteX10" fmla="*/ 85912 w 93766"/>
                <a:gd name="connsiteY10" fmla="*/ 44979 h 84008"/>
                <a:gd name="connsiteX11" fmla="*/ 85912 w 93766"/>
                <a:gd name="connsiteY11" fmla="*/ 7854 h 84008"/>
                <a:gd name="connsiteX12" fmla="*/ 48787 w 93766"/>
                <a:gd name="connsiteY12" fmla="*/ 7854 h 8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66" h="84008">
                  <a:moveTo>
                    <a:pt x="48787" y="7854"/>
                  </a:moveTo>
                  <a:lnTo>
                    <a:pt x="46883" y="9757"/>
                  </a:lnTo>
                  <a:lnTo>
                    <a:pt x="44979" y="7854"/>
                  </a:lnTo>
                  <a:lnTo>
                    <a:pt x="44979" y="7854"/>
                  </a:lnTo>
                  <a:cubicBezTo>
                    <a:pt x="34508" y="-2618"/>
                    <a:pt x="18325" y="-2618"/>
                    <a:pt x="7854" y="7854"/>
                  </a:cubicBezTo>
                  <a:cubicBezTo>
                    <a:pt x="-2618" y="18325"/>
                    <a:pt x="-2618" y="34508"/>
                    <a:pt x="7854" y="44979"/>
                  </a:cubicBezTo>
                  <a:lnTo>
                    <a:pt x="7854" y="44979"/>
                  </a:lnTo>
                  <a:lnTo>
                    <a:pt x="9757" y="46883"/>
                  </a:lnTo>
                  <a:lnTo>
                    <a:pt x="46883" y="84009"/>
                  </a:lnTo>
                  <a:lnTo>
                    <a:pt x="84009" y="46883"/>
                  </a:lnTo>
                  <a:lnTo>
                    <a:pt x="85912" y="44979"/>
                  </a:lnTo>
                  <a:cubicBezTo>
                    <a:pt x="96384" y="34508"/>
                    <a:pt x="96384" y="18325"/>
                    <a:pt x="85912" y="7854"/>
                  </a:cubicBezTo>
                  <a:cubicBezTo>
                    <a:pt x="75441" y="-2618"/>
                    <a:pt x="59258" y="-2618"/>
                    <a:pt x="48787" y="7854"/>
                  </a:cubicBezTo>
                  <a:close/>
                </a:path>
              </a:pathLst>
            </a:custGeom>
            <a:noFill/>
            <a:ln w="28575" cap="flat">
              <a:solidFill>
                <a:schemeClr val="bg1"/>
              </a:solidFill>
              <a:prstDash val="solid"/>
              <a:miter/>
            </a:ln>
          </p:spPr>
          <p:txBody>
            <a:bodyPr rtlCol="0" anchor="ctr"/>
            <a:lstStyle/>
            <a:p>
              <a:endParaRPr lang="da-DK"/>
            </a:p>
          </p:txBody>
        </p:sp>
        <p:sp>
          <p:nvSpPr>
            <p:cNvPr id="218" name="Kombinationstegning 183">
              <a:extLst>
                <a:ext uri="{FF2B5EF4-FFF2-40B4-BE49-F238E27FC236}">
                  <a16:creationId xmlns:a16="http://schemas.microsoft.com/office/drawing/2014/main" id="{49C38A3B-0A52-4263-BA30-541B16DF502B}"/>
                </a:ext>
              </a:extLst>
            </p:cNvPr>
            <p:cNvSpPr/>
            <p:nvPr/>
          </p:nvSpPr>
          <p:spPr>
            <a:xfrm>
              <a:off x="4383118" y="4498281"/>
              <a:ext cx="160115" cy="229004"/>
            </a:xfrm>
            <a:custGeom>
              <a:avLst/>
              <a:gdLst>
                <a:gd name="connsiteX0" fmla="*/ 40933 w 81866"/>
                <a:gd name="connsiteY0" fmla="*/ 117089 h 117088"/>
                <a:gd name="connsiteX1" fmla="*/ 40933 w 81866"/>
                <a:gd name="connsiteY1" fmla="*/ 117089 h 117088"/>
                <a:gd name="connsiteX2" fmla="*/ 0 w 81866"/>
                <a:gd name="connsiteY2" fmla="*/ 76155 h 117088"/>
                <a:gd name="connsiteX3" fmla="*/ 0 w 81866"/>
                <a:gd name="connsiteY3" fmla="*/ 40933 h 117088"/>
                <a:gd name="connsiteX4" fmla="*/ 40933 w 81866"/>
                <a:gd name="connsiteY4" fmla="*/ 0 h 117088"/>
                <a:gd name="connsiteX5" fmla="*/ 40933 w 81866"/>
                <a:gd name="connsiteY5" fmla="*/ 0 h 117088"/>
                <a:gd name="connsiteX6" fmla="*/ 81867 w 81866"/>
                <a:gd name="connsiteY6" fmla="*/ 40933 h 1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66" h="117088">
                  <a:moveTo>
                    <a:pt x="40933" y="117089"/>
                  </a:moveTo>
                  <a:lnTo>
                    <a:pt x="40933" y="117089"/>
                  </a:lnTo>
                  <a:cubicBezTo>
                    <a:pt x="18087" y="117089"/>
                    <a:pt x="0" y="99002"/>
                    <a:pt x="0" y="76155"/>
                  </a:cubicBezTo>
                  <a:lnTo>
                    <a:pt x="0" y="40933"/>
                  </a:lnTo>
                  <a:cubicBezTo>
                    <a:pt x="0" y="18087"/>
                    <a:pt x="18087" y="0"/>
                    <a:pt x="40933" y="0"/>
                  </a:cubicBezTo>
                  <a:lnTo>
                    <a:pt x="40933" y="0"/>
                  </a:lnTo>
                  <a:cubicBezTo>
                    <a:pt x="63780" y="0"/>
                    <a:pt x="81867" y="18087"/>
                    <a:pt x="81867" y="40933"/>
                  </a:cubicBezTo>
                </a:path>
              </a:pathLst>
            </a:custGeom>
            <a:noFill/>
            <a:ln w="28575" cap="flat">
              <a:solidFill>
                <a:schemeClr val="bg1"/>
              </a:solidFill>
              <a:prstDash val="solid"/>
              <a:miter/>
            </a:ln>
          </p:spPr>
          <p:txBody>
            <a:bodyPr rtlCol="0" anchor="ctr"/>
            <a:lstStyle/>
            <a:p>
              <a:endParaRPr lang="da-DK"/>
            </a:p>
          </p:txBody>
        </p:sp>
        <p:grpSp>
          <p:nvGrpSpPr>
            <p:cNvPr id="219" name="Grafik 3">
              <a:extLst>
                <a:ext uri="{FF2B5EF4-FFF2-40B4-BE49-F238E27FC236}">
                  <a16:creationId xmlns:a16="http://schemas.microsoft.com/office/drawing/2014/main" id="{691E5D06-6605-4D88-BFAD-6F664079F3E0}"/>
                </a:ext>
              </a:extLst>
            </p:cNvPr>
            <p:cNvGrpSpPr/>
            <p:nvPr/>
          </p:nvGrpSpPr>
          <p:grpSpPr>
            <a:xfrm>
              <a:off x="6871673" y="4307783"/>
              <a:ext cx="1134563" cy="1027220"/>
              <a:chOff x="6438335" y="3708568"/>
              <a:chExt cx="580094" cy="525210"/>
            </a:xfrm>
            <a:noFill/>
          </p:grpSpPr>
          <p:sp>
            <p:nvSpPr>
              <p:cNvPr id="231" name="Kombinationstegning 185">
                <a:extLst>
                  <a:ext uri="{FF2B5EF4-FFF2-40B4-BE49-F238E27FC236}">
                    <a16:creationId xmlns:a16="http://schemas.microsoft.com/office/drawing/2014/main" id="{1386DC18-865C-4481-ADCD-82CC4B78180B}"/>
                  </a:ext>
                </a:extLst>
              </p:cNvPr>
              <p:cNvSpPr/>
              <p:nvPr/>
            </p:nvSpPr>
            <p:spPr>
              <a:xfrm>
                <a:off x="6531988" y="3708568"/>
                <a:ext cx="386487" cy="151660"/>
              </a:xfrm>
              <a:custGeom>
                <a:avLst/>
                <a:gdLst>
                  <a:gd name="connsiteX0" fmla="*/ 386488 w 386487"/>
                  <a:gd name="connsiteY0" fmla="*/ 151661 h 151660"/>
                  <a:gd name="connsiteX1" fmla="*/ 217043 w 386487"/>
                  <a:gd name="connsiteY1" fmla="*/ 4110 h 151660"/>
                  <a:gd name="connsiteX2" fmla="*/ 211331 w 386487"/>
                  <a:gd name="connsiteY2" fmla="*/ 3158 h 151660"/>
                  <a:gd name="connsiteX3" fmla="*/ 0 w 386487"/>
                  <a:gd name="connsiteY3" fmla="*/ 86929 h 151660"/>
                </a:gdLst>
                <a:ahLst/>
                <a:cxnLst>
                  <a:cxn ang="0">
                    <a:pos x="connsiteX0" y="connsiteY0"/>
                  </a:cxn>
                  <a:cxn ang="0">
                    <a:pos x="connsiteX1" y="connsiteY1"/>
                  </a:cxn>
                  <a:cxn ang="0">
                    <a:pos x="connsiteX2" y="connsiteY2"/>
                  </a:cxn>
                  <a:cxn ang="0">
                    <a:pos x="connsiteX3" y="connsiteY3"/>
                  </a:cxn>
                </a:cxnLst>
                <a:rect l="l" t="t" r="r" b="b"/>
                <a:pathLst>
                  <a:path w="386487" h="151660">
                    <a:moveTo>
                      <a:pt x="386488" y="151661"/>
                    </a:moveTo>
                    <a:cubicBezTo>
                      <a:pt x="361737" y="77410"/>
                      <a:pt x="298909" y="18389"/>
                      <a:pt x="217043" y="4110"/>
                    </a:cubicBezTo>
                    <a:lnTo>
                      <a:pt x="211331" y="3158"/>
                    </a:lnTo>
                    <a:cubicBezTo>
                      <a:pt x="128512" y="-11121"/>
                      <a:pt x="47597" y="24101"/>
                      <a:pt x="0" y="86929"/>
                    </a:cubicBezTo>
                  </a:path>
                </a:pathLst>
              </a:custGeom>
              <a:noFill/>
              <a:ln w="28575" cap="flat">
                <a:solidFill>
                  <a:schemeClr val="bg1"/>
                </a:solidFill>
                <a:prstDash val="solid"/>
                <a:miter/>
              </a:ln>
            </p:spPr>
            <p:txBody>
              <a:bodyPr rtlCol="0" anchor="ctr"/>
              <a:lstStyle/>
              <a:p>
                <a:endParaRPr lang="da-DK"/>
              </a:p>
            </p:txBody>
          </p:sp>
          <p:sp>
            <p:nvSpPr>
              <p:cNvPr id="232" name="Kombinationstegning 186">
                <a:extLst>
                  <a:ext uri="{FF2B5EF4-FFF2-40B4-BE49-F238E27FC236}">
                    <a16:creationId xmlns:a16="http://schemas.microsoft.com/office/drawing/2014/main" id="{375090B0-380D-4C1A-8F37-561249D83B43}"/>
                  </a:ext>
                </a:extLst>
              </p:cNvPr>
              <p:cNvSpPr/>
              <p:nvPr/>
            </p:nvSpPr>
            <p:spPr>
              <a:xfrm>
                <a:off x="6473920" y="4034433"/>
                <a:ext cx="431228" cy="199344"/>
              </a:xfrm>
              <a:custGeom>
                <a:avLst/>
                <a:gdLst>
                  <a:gd name="connsiteX0" fmla="*/ 0 w 431228"/>
                  <a:gd name="connsiteY0" fmla="*/ 0 h 199344"/>
                  <a:gd name="connsiteX1" fmla="*/ 179917 w 431228"/>
                  <a:gd name="connsiteY1" fmla="*/ 195148 h 199344"/>
                  <a:gd name="connsiteX2" fmla="*/ 185628 w 431228"/>
                  <a:gd name="connsiteY2" fmla="*/ 196100 h 199344"/>
                  <a:gd name="connsiteX3" fmla="*/ 431229 w 431228"/>
                  <a:gd name="connsiteY3" fmla="*/ 45693 h 199344"/>
                </a:gdLst>
                <a:ahLst/>
                <a:cxnLst>
                  <a:cxn ang="0">
                    <a:pos x="connsiteX0" y="connsiteY0"/>
                  </a:cxn>
                  <a:cxn ang="0">
                    <a:pos x="connsiteX1" y="connsiteY1"/>
                  </a:cxn>
                  <a:cxn ang="0">
                    <a:pos x="connsiteX2" y="connsiteY2"/>
                  </a:cxn>
                  <a:cxn ang="0">
                    <a:pos x="connsiteX3" y="connsiteY3"/>
                  </a:cxn>
                </a:cxnLst>
                <a:rect l="l" t="t" r="r" b="b"/>
                <a:pathLst>
                  <a:path w="431228" h="199344">
                    <a:moveTo>
                      <a:pt x="0" y="0"/>
                    </a:moveTo>
                    <a:cubicBezTo>
                      <a:pt x="8567" y="96146"/>
                      <a:pt x="80915" y="178013"/>
                      <a:pt x="179917" y="195148"/>
                    </a:cubicBezTo>
                    <a:lnTo>
                      <a:pt x="185628" y="196100"/>
                    </a:lnTo>
                    <a:cubicBezTo>
                      <a:pt x="294149" y="215139"/>
                      <a:pt x="398863" y="148503"/>
                      <a:pt x="431229" y="45693"/>
                    </a:cubicBezTo>
                  </a:path>
                </a:pathLst>
              </a:custGeom>
              <a:noFill/>
              <a:ln w="28575" cap="flat">
                <a:solidFill>
                  <a:schemeClr val="bg1"/>
                </a:solidFill>
                <a:prstDash val="solid"/>
                <a:miter/>
              </a:ln>
            </p:spPr>
            <p:txBody>
              <a:bodyPr rtlCol="0" anchor="ctr"/>
              <a:lstStyle/>
              <a:p>
                <a:endParaRPr lang="da-DK"/>
              </a:p>
            </p:txBody>
          </p:sp>
          <p:sp>
            <p:nvSpPr>
              <p:cNvPr id="233" name="Kombinationstegning 187">
                <a:extLst>
                  <a:ext uri="{FF2B5EF4-FFF2-40B4-BE49-F238E27FC236}">
                    <a16:creationId xmlns:a16="http://schemas.microsoft.com/office/drawing/2014/main" id="{BD79F0F1-DD11-443E-888F-935FA15AF58E}"/>
                  </a:ext>
                </a:extLst>
              </p:cNvPr>
              <p:cNvSpPr/>
              <p:nvPr/>
            </p:nvSpPr>
            <p:spPr>
              <a:xfrm>
                <a:off x="6555172" y="3857710"/>
                <a:ext cx="92614" cy="82142"/>
              </a:xfrm>
              <a:custGeom>
                <a:avLst/>
                <a:gdLst>
                  <a:gd name="connsiteX0" fmla="*/ 32980 w 92614"/>
                  <a:gd name="connsiteY0" fmla="*/ 78673 h 82142"/>
                  <a:gd name="connsiteX1" fmla="*/ 46307 w 92614"/>
                  <a:gd name="connsiteY1" fmla="*/ 81529 h 82142"/>
                  <a:gd name="connsiteX2" fmla="*/ 92000 w 92614"/>
                  <a:gd name="connsiteY2" fmla="*/ 49163 h 82142"/>
                  <a:gd name="connsiteX3" fmla="*/ 92000 w 92614"/>
                  <a:gd name="connsiteY3" fmla="*/ 49163 h 82142"/>
                  <a:gd name="connsiteX4" fmla="*/ 59634 w 92614"/>
                  <a:gd name="connsiteY4" fmla="*/ 3470 h 82142"/>
                  <a:gd name="connsiteX5" fmla="*/ 46307 w 92614"/>
                  <a:gd name="connsiteY5" fmla="*/ 614 h 82142"/>
                  <a:gd name="connsiteX6" fmla="*/ 614 w 92614"/>
                  <a:gd name="connsiteY6" fmla="*/ 32980 h 82142"/>
                  <a:gd name="connsiteX7" fmla="*/ 614 w 92614"/>
                  <a:gd name="connsiteY7" fmla="*/ 32980 h 82142"/>
                  <a:gd name="connsiteX8" fmla="*/ 32980 w 92614"/>
                  <a:gd name="connsiteY8" fmla="*/ 78673 h 8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14" h="82142">
                    <a:moveTo>
                      <a:pt x="32980" y="78673"/>
                    </a:moveTo>
                    <a:lnTo>
                      <a:pt x="46307" y="81529"/>
                    </a:lnTo>
                    <a:cubicBezTo>
                      <a:pt x="67250" y="85337"/>
                      <a:pt x="88193" y="71058"/>
                      <a:pt x="92000" y="49163"/>
                    </a:cubicBezTo>
                    <a:lnTo>
                      <a:pt x="92000" y="49163"/>
                    </a:lnTo>
                    <a:cubicBezTo>
                      <a:pt x="95808" y="28220"/>
                      <a:pt x="81529" y="7277"/>
                      <a:pt x="59634" y="3470"/>
                    </a:cubicBezTo>
                    <a:lnTo>
                      <a:pt x="46307" y="614"/>
                    </a:lnTo>
                    <a:cubicBezTo>
                      <a:pt x="25365" y="-3194"/>
                      <a:pt x="4422" y="11085"/>
                      <a:pt x="614" y="32980"/>
                    </a:cubicBezTo>
                    <a:lnTo>
                      <a:pt x="614" y="32980"/>
                    </a:lnTo>
                    <a:cubicBezTo>
                      <a:pt x="-3194" y="54874"/>
                      <a:pt x="11085" y="74865"/>
                      <a:pt x="32980" y="78673"/>
                    </a:cubicBezTo>
                    <a:close/>
                  </a:path>
                </a:pathLst>
              </a:custGeom>
              <a:noFill/>
              <a:ln w="28575" cap="flat">
                <a:solidFill>
                  <a:schemeClr val="bg1"/>
                </a:solidFill>
                <a:prstDash val="solid"/>
                <a:miter/>
              </a:ln>
            </p:spPr>
            <p:txBody>
              <a:bodyPr rtlCol="0" anchor="ctr"/>
              <a:lstStyle/>
              <a:p>
                <a:endParaRPr lang="da-DK"/>
              </a:p>
            </p:txBody>
          </p:sp>
          <p:sp>
            <p:nvSpPr>
              <p:cNvPr id="234" name="Kombinationstegning 188">
                <a:extLst>
                  <a:ext uri="{FF2B5EF4-FFF2-40B4-BE49-F238E27FC236}">
                    <a16:creationId xmlns:a16="http://schemas.microsoft.com/office/drawing/2014/main" id="{C3FF5932-D913-4D8B-A290-CF055D781509}"/>
                  </a:ext>
                </a:extLst>
              </p:cNvPr>
              <p:cNvSpPr/>
              <p:nvPr/>
            </p:nvSpPr>
            <p:spPr>
              <a:xfrm>
                <a:off x="6438335" y="3813921"/>
                <a:ext cx="92363" cy="82142"/>
              </a:xfrm>
              <a:custGeom>
                <a:avLst/>
                <a:gdLst>
                  <a:gd name="connsiteX0" fmla="*/ 32729 w 92363"/>
                  <a:gd name="connsiteY0" fmla="*/ 78673 h 82142"/>
                  <a:gd name="connsiteX1" fmla="*/ 46056 w 92363"/>
                  <a:gd name="connsiteY1" fmla="*/ 81529 h 82142"/>
                  <a:gd name="connsiteX2" fmla="*/ 91750 w 92363"/>
                  <a:gd name="connsiteY2" fmla="*/ 49163 h 82142"/>
                  <a:gd name="connsiteX3" fmla="*/ 91750 w 92363"/>
                  <a:gd name="connsiteY3" fmla="*/ 49163 h 82142"/>
                  <a:gd name="connsiteX4" fmla="*/ 59384 w 92363"/>
                  <a:gd name="connsiteY4" fmla="*/ 3470 h 82142"/>
                  <a:gd name="connsiteX5" fmla="*/ 46056 w 92363"/>
                  <a:gd name="connsiteY5" fmla="*/ 614 h 82142"/>
                  <a:gd name="connsiteX6" fmla="*/ 363 w 92363"/>
                  <a:gd name="connsiteY6" fmla="*/ 32980 h 82142"/>
                  <a:gd name="connsiteX7" fmla="*/ 363 w 92363"/>
                  <a:gd name="connsiteY7" fmla="*/ 32980 h 82142"/>
                  <a:gd name="connsiteX8" fmla="*/ 32729 w 92363"/>
                  <a:gd name="connsiteY8" fmla="*/ 78673 h 8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 h="82142">
                    <a:moveTo>
                      <a:pt x="32729" y="78673"/>
                    </a:moveTo>
                    <a:lnTo>
                      <a:pt x="46056" y="81529"/>
                    </a:lnTo>
                    <a:cubicBezTo>
                      <a:pt x="66999" y="85337"/>
                      <a:pt x="87942" y="71058"/>
                      <a:pt x="91750" y="49163"/>
                    </a:cubicBezTo>
                    <a:lnTo>
                      <a:pt x="91750" y="49163"/>
                    </a:lnTo>
                    <a:cubicBezTo>
                      <a:pt x="95557" y="28220"/>
                      <a:pt x="81278" y="7278"/>
                      <a:pt x="59384" y="3470"/>
                    </a:cubicBezTo>
                    <a:lnTo>
                      <a:pt x="46056" y="614"/>
                    </a:lnTo>
                    <a:cubicBezTo>
                      <a:pt x="25114" y="-3194"/>
                      <a:pt x="4171" y="11085"/>
                      <a:pt x="363" y="32980"/>
                    </a:cubicBezTo>
                    <a:lnTo>
                      <a:pt x="363" y="32980"/>
                    </a:lnTo>
                    <a:cubicBezTo>
                      <a:pt x="-2492" y="54875"/>
                      <a:pt x="11787" y="74865"/>
                      <a:pt x="32729" y="78673"/>
                    </a:cubicBezTo>
                    <a:close/>
                  </a:path>
                </a:pathLst>
              </a:custGeom>
              <a:noFill/>
              <a:ln w="28575" cap="flat">
                <a:solidFill>
                  <a:schemeClr val="bg1"/>
                </a:solidFill>
                <a:prstDash val="solid"/>
                <a:miter/>
              </a:ln>
            </p:spPr>
            <p:txBody>
              <a:bodyPr rtlCol="0" anchor="ctr"/>
              <a:lstStyle/>
              <a:p>
                <a:endParaRPr lang="da-DK"/>
              </a:p>
            </p:txBody>
          </p:sp>
          <p:sp>
            <p:nvSpPr>
              <p:cNvPr id="235" name="Kombinationstegning 189">
                <a:extLst>
                  <a:ext uri="{FF2B5EF4-FFF2-40B4-BE49-F238E27FC236}">
                    <a16:creationId xmlns:a16="http://schemas.microsoft.com/office/drawing/2014/main" id="{E0DE2155-67D5-4A3C-AE54-0ECBCAEEF7CD}"/>
                  </a:ext>
                </a:extLst>
              </p:cNvPr>
              <p:cNvSpPr/>
              <p:nvPr/>
            </p:nvSpPr>
            <p:spPr>
              <a:xfrm>
                <a:off x="6440998" y="3919645"/>
                <a:ext cx="111932" cy="94797"/>
              </a:xfrm>
              <a:custGeom>
                <a:avLst/>
                <a:gdLst>
                  <a:gd name="connsiteX0" fmla="*/ 111932 w 111932"/>
                  <a:gd name="connsiteY0" fmla="*/ 11027 h 94797"/>
                  <a:gd name="connsiteX1" fmla="*/ 51960 w 111932"/>
                  <a:gd name="connsiteY1" fmla="*/ 555 h 94797"/>
                  <a:gd name="connsiteX2" fmla="*/ 555 w 111932"/>
                  <a:gd name="connsiteY2" fmla="*/ 36729 h 94797"/>
                  <a:gd name="connsiteX3" fmla="*/ 555 w 111932"/>
                  <a:gd name="connsiteY3" fmla="*/ 36729 h 94797"/>
                  <a:gd name="connsiteX4" fmla="*/ 36729 w 111932"/>
                  <a:gd name="connsiteY4" fmla="*/ 88133 h 94797"/>
                  <a:gd name="connsiteX5" fmla="*/ 76710 w 111932"/>
                  <a:gd name="connsiteY5" fmla="*/ 94797 h 9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932" h="94797">
                    <a:moveTo>
                      <a:pt x="111932" y="11027"/>
                    </a:moveTo>
                    <a:lnTo>
                      <a:pt x="51960" y="555"/>
                    </a:lnTo>
                    <a:cubicBezTo>
                      <a:pt x="28162" y="-3253"/>
                      <a:pt x="4363" y="12930"/>
                      <a:pt x="555" y="36729"/>
                    </a:cubicBezTo>
                    <a:lnTo>
                      <a:pt x="555" y="36729"/>
                    </a:lnTo>
                    <a:cubicBezTo>
                      <a:pt x="-3253" y="60527"/>
                      <a:pt x="12931" y="84326"/>
                      <a:pt x="36729" y="88133"/>
                    </a:cubicBezTo>
                    <a:lnTo>
                      <a:pt x="76710" y="94797"/>
                    </a:lnTo>
                  </a:path>
                </a:pathLst>
              </a:custGeom>
              <a:noFill/>
              <a:ln w="28575" cap="flat">
                <a:solidFill>
                  <a:schemeClr val="bg1"/>
                </a:solidFill>
                <a:prstDash val="solid"/>
                <a:miter/>
              </a:ln>
            </p:spPr>
            <p:txBody>
              <a:bodyPr rtlCol="0" anchor="ctr"/>
              <a:lstStyle/>
              <a:p>
                <a:endParaRPr lang="da-DK"/>
              </a:p>
            </p:txBody>
          </p:sp>
          <p:sp>
            <p:nvSpPr>
              <p:cNvPr id="236" name="Kombinationstegning 190">
                <a:extLst>
                  <a:ext uri="{FF2B5EF4-FFF2-40B4-BE49-F238E27FC236}">
                    <a16:creationId xmlns:a16="http://schemas.microsoft.com/office/drawing/2014/main" id="{96C93D7D-C4C5-4105-8622-7DFC761D6B2B}"/>
                  </a:ext>
                </a:extLst>
              </p:cNvPr>
              <p:cNvSpPr/>
              <p:nvPr/>
            </p:nvSpPr>
            <p:spPr>
              <a:xfrm>
                <a:off x="6647173" y="3906873"/>
                <a:ext cx="158022" cy="38077"/>
              </a:xfrm>
              <a:custGeom>
                <a:avLst/>
                <a:gdLst>
                  <a:gd name="connsiteX0" fmla="*/ 0 w 158022"/>
                  <a:gd name="connsiteY0" fmla="*/ 0 h 38077"/>
                  <a:gd name="connsiteX1" fmla="*/ 158022 w 158022"/>
                  <a:gd name="connsiteY1" fmla="*/ 38078 h 38077"/>
                </a:gdLst>
                <a:ahLst/>
                <a:cxnLst>
                  <a:cxn ang="0">
                    <a:pos x="connsiteX0" y="connsiteY0"/>
                  </a:cxn>
                  <a:cxn ang="0">
                    <a:pos x="connsiteX1" y="connsiteY1"/>
                  </a:cxn>
                </a:cxnLst>
                <a:rect l="l" t="t" r="r" b="b"/>
                <a:pathLst>
                  <a:path w="158022" h="38077">
                    <a:moveTo>
                      <a:pt x="0" y="0"/>
                    </a:moveTo>
                    <a:lnTo>
                      <a:pt x="158022" y="38078"/>
                    </a:lnTo>
                  </a:path>
                </a:pathLst>
              </a:custGeom>
              <a:ln w="28575" cap="flat">
                <a:solidFill>
                  <a:schemeClr val="bg1"/>
                </a:solidFill>
                <a:prstDash val="solid"/>
                <a:miter/>
              </a:ln>
            </p:spPr>
            <p:txBody>
              <a:bodyPr rtlCol="0" anchor="ctr"/>
              <a:lstStyle/>
              <a:p>
                <a:endParaRPr lang="da-DK"/>
              </a:p>
            </p:txBody>
          </p:sp>
          <p:sp>
            <p:nvSpPr>
              <p:cNvPr id="237" name="Kombinationstegning 191">
                <a:extLst>
                  <a:ext uri="{FF2B5EF4-FFF2-40B4-BE49-F238E27FC236}">
                    <a16:creationId xmlns:a16="http://schemas.microsoft.com/office/drawing/2014/main" id="{692C88FB-1A19-4745-9EEC-4387533B2B4D}"/>
                  </a:ext>
                </a:extLst>
              </p:cNvPr>
              <p:cNvSpPr/>
              <p:nvPr/>
            </p:nvSpPr>
            <p:spPr>
              <a:xfrm>
                <a:off x="6605287" y="3797400"/>
                <a:ext cx="47597" cy="16182"/>
              </a:xfrm>
              <a:custGeom>
                <a:avLst/>
                <a:gdLst>
                  <a:gd name="connsiteX0" fmla="*/ 47597 w 47597"/>
                  <a:gd name="connsiteY0" fmla="*/ 16183 h 16182"/>
                  <a:gd name="connsiteX1" fmla="*/ 0 w 47597"/>
                  <a:gd name="connsiteY1" fmla="*/ 0 h 16182"/>
                </a:gdLst>
                <a:ahLst/>
                <a:cxnLst>
                  <a:cxn ang="0">
                    <a:pos x="connsiteX0" y="connsiteY0"/>
                  </a:cxn>
                  <a:cxn ang="0">
                    <a:pos x="connsiteX1" y="connsiteY1"/>
                  </a:cxn>
                </a:cxnLst>
                <a:rect l="l" t="t" r="r" b="b"/>
                <a:pathLst>
                  <a:path w="47597" h="16182">
                    <a:moveTo>
                      <a:pt x="47597" y="16183"/>
                    </a:moveTo>
                    <a:cubicBezTo>
                      <a:pt x="39982" y="14279"/>
                      <a:pt x="7615" y="4760"/>
                      <a:pt x="0" y="0"/>
                    </a:cubicBezTo>
                  </a:path>
                </a:pathLst>
              </a:custGeom>
              <a:noFill/>
              <a:ln w="28575" cap="flat">
                <a:solidFill>
                  <a:schemeClr val="bg1"/>
                </a:solidFill>
                <a:prstDash val="solid"/>
                <a:miter/>
              </a:ln>
            </p:spPr>
            <p:txBody>
              <a:bodyPr rtlCol="0" anchor="ctr"/>
              <a:lstStyle/>
              <a:p>
                <a:endParaRPr lang="da-DK"/>
              </a:p>
            </p:txBody>
          </p:sp>
          <p:sp>
            <p:nvSpPr>
              <p:cNvPr id="238" name="Kombinationstegning 192">
                <a:extLst>
                  <a:ext uri="{FF2B5EF4-FFF2-40B4-BE49-F238E27FC236}">
                    <a16:creationId xmlns:a16="http://schemas.microsoft.com/office/drawing/2014/main" id="{2F863C02-4FA4-46AD-A9D5-5926DDD85356}"/>
                  </a:ext>
                </a:extLst>
              </p:cNvPr>
              <p:cNvSpPr/>
              <p:nvPr/>
            </p:nvSpPr>
            <p:spPr>
              <a:xfrm>
                <a:off x="6465352" y="3759070"/>
                <a:ext cx="57116" cy="3108"/>
              </a:xfrm>
              <a:custGeom>
                <a:avLst/>
                <a:gdLst>
                  <a:gd name="connsiteX0" fmla="*/ 57116 w 57116"/>
                  <a:gd name="connsiteY0" fmla="*/ 3109 h 3108"/>
                  <a:gd name="connsiteX1" fmla="*/ 0 w 57116"/>
                  <a:gd name="connsiteY1" fmla="*/ 253 h 3108"/>
                </a:gdLst>
                <a:ahLst/>
                <a:cxnLst>
                  <a:cxn ang="0">
                    <a:pos x="connsiteX0" y="connsiteY0"/>
                  </a:cxn>
                  <a:cxn ang="0">
                    <a:pos x="connsiteX1" y="connsiteY1"/>
                  </a:cxn>
                </a:cxnLst>
                <a:rect l="l" t="t" r="r" b="b"/>
                <a:pathLst>
                  <a:path w="57116" h="3108">
                    <a:moveTo>
                      <a:pt x="57116" y="3109"/>
                    </a:moveTo>
                    <a:cubicBezTo>
                      <a:pt x="49501" y="1205"/>
                      <a:pt x="4760" y="-699"/>
                      <a:pt x="0" y="253"/>
                    </a:cubicBezTo>
                  </a:path>
                </a:pathLst>
              </a:custGeom>
              <a:noFill/>
              <a:ln w="28575" cap="flat">
                <a:solidFill>
                  <a:schemeClr val="bg1"/>
                </a:solidFill>
                <a:prstDash val="solid"/>
                <a:miter/>
              </a:ln>
            </p:spPr>
            <p:txBody>
              <a:bodyPr rtlCol="0" anchor="ctr"/>
              <a:lstStyle/>
              <a:p>
                <a:endParaRPr lang="da-DK"/>
              </a:p>
            </p:txBody>
          </p:sp>
          <p:sp>
            <p:nvSpPr>
              <p:cNvPr id="239" name="Kombinationstegning 193">
                <a:extLst>
                  <a:ext uri="{FF2B5EF4-FFF2-40B4-BE49-F238E27FC236}">
                    <a16:creationId xmlns:a16="http://schemas.microsoft.com/office/drawing/2014/main" id="{36373178-1FD2-4EDA-9CE3-8C0351C2F719}"/>
                  </a:ext>
                </a:extLst>
              </p:cNvPr>
              <p:cNvSpPr/>
              <p:nvPr/>
            </p:nvSpPr>
            <p:spPr>
              <a:xfrm>
                <a:off x="6983208" y="3890690"/>
                <a:ext cx="35221" cy="47597"/>
              </a:xfrm>
              <a:custGeom>
                <a:avLst/>
                <a:gdLst>
                  <a:gd name="connsiteX0" fmla="*/ 35222 w 35221"/>
                  <a:gd name="connsiteY0" fmla="*/ 0 h 47597"/>
                  <a:gd name="connsiteX1" fmla="*/ 0 w 35221"/>
                  <a:gd name="connsiteY1" fmla="*/ 47597 h 47597"/>
                </a:gdLst>
                <a:ahLst/>
                <a:cxnLst>
                  <a:cxn ang="0">
                    <a:pos x="connsiteX0" y="connsiteY0"/>
                  </a:cxn>
                  <a:cxn ang="0">
                    <a:pos x="connsiteX1" y="connsiteY1"/>
                  </a:cxn>
                </a:cxnLst>
                <a:rect l="l" t="t" r="r" b="b"/>
                <a:pathLst>
                  <a:path w="35221" h="47597">
                    <a:moveTo>
                      <a:pt x="35222" y="0"/>
                    </a:moveTo>
                    <a:lnTo>
                      <a:pt x="0" y="47597"/>
                    </a:lnTo>
                  </a:path>
                </a:pathLst>
              </a:custGeom>
              <a:ln w="28575" cap="flat">
                <a:solidFill>
                  <a:schemeClr val="bg1"/>
                </a:solidFill>
                <a:prstDash val="solid"/>
                <a:miter/>
              </a:ln>
            </p:spPr>
            <p:txBody>
              <a:bodyPr rtlCol="0" anchor="ctr"/>
              <a:lstStyle/>
              <a:p>
                <a:endParaRPr lang="da-DK"/>
              </a:p>
            </p:txBody>
          </p:sp>
          <p:sp>
            <p:nvSpPr>
              <p:cNvPr id="240" name="Kombinationstegning 194">
                <a:extLst>
                  <a:ext uri="{FF2B5EF4-FFF2-40B4-BE49-F238E27FC236}">
                    <a16:creationId xmlns:a16="http://schemas.microsoft.com/office/drawing/2014/main" id="{73B9FB64-AE89-42F3-8700-3AC08B040884}"/>
                  </a:ext>
                </a:extLst>
              </p:cNvPr>
              <p:cNvSpPr/>
              <p:nvPr/>
            </p:nvSpPr>
            <p:spPr>
              <a:xfrm>
                <a:off x="6960361" y="3855469"/>
                <a:ext cx="51404" cy="29510"/>
              </a:xfrm>
              <a:custGeom>
                <a:avLst/>
                <a:gdLst>
                  <a:gd name="connsiteX0" fmla="*/ 0 w 51404"/>
                  <a:gd name="connsiteY0" fmla="*/ 29510 h 29510"/>
                  <a:gd name="connsiteX1" fmla="*/ 51405 w 51404"/>
                  <a:gd name="connsiteY1" fmla="*/ 0 h 29510"/>
                </a:gdLst>
                <a:ahLst/>
                <a:cxnLst>
                  <a:cxn ang="0">
                    <a:pos x="connsiteX0" y="connsiteY0"/>
                  </a:cxn>
                  <a:cxn ang="0">
                    <a:pos x="connsiteX1" y="connsiteY1"/>
                  </a:cxn>
                </a:cxnLst>
                <a:rect l="l" t="t" r="r" b="b"/>
                <a:pathLst>
                  <a:path w="51404" h="29510">
                    <a:moveTo>
                      <a:pt x="0" y="29510"/>
                    </a:moveTo>
                    <a:lnTo>
                      <a:pt x="51405" y="0"/>
                    </a:lnTo>
                  </a:path>
                </a:pathLst>
              </a:custGeom>
              <a:ln w="28575" cap="flat">
                <a:solidFill>
                  <a:schemeClr val="bg1"/>
                </a:solidFill>
                <a:prstDash val="solid"/>
                <a:miter/>
              </a:ln>
            </p:spPr>
            <p:txBody>
              <a:bodyPr rtlCol="0" anchor="ctr"/>
              <a:lstStyle/>
              <a:p>
                <a:endParaRPr lang="da-DK"/>
              </a:p>
            </p:txBody>
          </p:sp>
          <p:sp>
            <p:nvSpPr>
              <p:cNvPr id="241" name="Kombinationstegning 195">
                <a:extLst>
                  <a:ext uri="{FF2B5EF4-FFF2-40B4-BE49-F238E27FC236}">
                    <a16:creationId xmlns:a16="http://schemas.microsoft.com/office/drawing/2014/main" id="{58AEF997-9E86-4000-9D28-D2C1ACFBEB39}"/>
                  </a:ext>
                </a:extLst>
              </p:cNvPr>
              <p:cNvSpPr/>
              <p:nvPr/>
            </p:nvSpPr>
            <p:spPr>
              <a:xfrm>
                <a:off x="6804481" y="3848805"/>
                <a:ext cx="139697" cy="116136"/>
              </a:xfrm>
              <a:custGeom>
                <a:avLst/>
                <a:gdLst>
                  <a:gd name="connsiteX0" fmla="*/ 714 w 139697"/>
                  <a:gd name="connsiteY0" fmla="*/ 116137 h 116136"/>
                  <a:gd name="connsiteX1" fmla="*/ 714 w 139697"/>
                  <a:gd name="connsiteY1" fmla="*/ 88530 h 116136"/>
                  <a:gd name="connsiteX2" fmla="*/ 74014 w 139697"/>
                  <a:gd name="connsiteY2" fmla="*/ 17135 h 116136"/>
                  <a:gd name="connsiteX3" fmla="*/ 139697 w 139697"/>
                  <a:gd name="connsiteY3" fmla="*/ 0 h 116136"/>
                </a:gdLst>
                <a:ahLst/>
                <a:cxnLst>
                  <a:cxn ang="0">
                    <a:pos x="connsiteX0" y="connsiteY0"/>
                  </a:cxn>
                  <a:cxn ang="0">
                    <a:pos x="connsiteX1" y="connsiteY1"/>
                  </a:cxn>
                  <a:cxn ang="0">
                    <a:pos x="connsiteX2" y="connsiteY2"/>
                  </a:cxn>
                  <a:cxn ang="0">
                    <a:pos x="connsiteX3" y="connsiteY3"/>
                  </a:cxn>
                </a:cxnLst>
                <a:rect l="l" t="t" r="r" b="b"/>
                <a:pathLst>
                  <a:path w="139697" h="116136">
                    <a:moveTo>
                      <a:pt x="714" y="116137"/>
                    </a:moveTo>
                    <a:cubicBezTo>
                      <a:pt x="-238" y="107569"/>
                      <a:pt x="-238" y="98050"/>
                      <a:pt x="714" y="88530"/>
                    </a:cubicBezTo>
                    <a:cubicBezTo>
                      <a:pt x="7378" y="50453"/>
                      <a:pt x="34984" y="26654"/>
                      <a:pt x="74014" y="17135"/>
                    </a:cubicBezTo>
                    <a:cubicBezTo>
                      <a:pt x="113043" y="7615"/>
                      <a:pt x="139697" y="0"/>
                      <a:pt x="139697" y="0"/>
                    </a:cubicBezTo>
                  </a:path>
                </a:pathLst>
              </a:custGeom>
              <a:noFill/>
              <a:ln w="28575" cap="flat">
                <a:solidFill>
                  <a:schemeClr val="bg1"/>
                </a:solidFill>
                <a:prstDash val="solid"/>
                <a:miter/>
              </a:ln>
            </p:spPr>
            <p:txBody>
              <a:bodyPr rtlCol="0" anchor="ctr"/>
              <a:lstStyle/>
              <a:p>
                <a:endParaRPr lang="da-DK"/>
              </a:p>
            </p:txBody>
          </p:sp>
          <p:sp>
            <p:nvSpPr>
              <p:cNvPr id="242" name="Kombinationstegning 196">
                <a:extLst>
                  <a:ext uri="{FF2B5EF4-FFF2-40B4-BE49-F238E27FC236}">
                    <a16:creationId xmlns:a16="http://schemas.microsoft.com/office/drawing/2014/main" id="{9281E924-8ACA-4C02-939C-6FF758990D13}"/>
                  </a:ext>
                </a:extLst>
              </p:cNvPr>
              <p:cNvSpPr/>
              <p:nvPr/>
            </p:nvSpPr>
            <p:spPr>
              <a:xfrm>
                <a:off x="6885158" y="3969701"/>
                <a:ext cx="120896" cy="68619"/>
              </a:xfrm>
              <a:custGeom>
                <a:avLst/>
                <a:gdLst>
                  <a:gd name="connsiteX0" fmla="*/ 120897 w 120896"/>
                  <a:gd name="connsiteY0" fmla="*/ 0 h 68619"/>
                  <a:gd name="connsiteX1" fmla="*/ 60924 w 120896"/>
                  <a:gd name="connsiteY1" fmla="*/ 47597 h 68619"/>
                  <a:gd name="connsiteX2" fmla="*/ 0 w 120896"/>
                  <a:gd name="connsiteY2" fmla="*/ 68540 h 68619"/>
                </a:gdLst>
                <a:ahLst/>
                <a:cxnLst>
                  <a:cxn ang="0">
                    <a:pos x="connsiteX0" y="connsiteY0"/>
                  </a:cxn>
                  <a:cxn ang="0">
                    <a:pos x="connsiteX1" y="connsiteY1"/>
                  </a:cxn>
                  <a:cxn ang="0">
                    <a:pos x="connsiteX2" y="connsiteY2"/>
                  </a:cxn>
                </a:cxnLst>
                <a:rect l="l" t="t" r="r" b="b"/>
                <a:pathLst>
                  <a:path w="120896" h="68619">
                    <a:moveTo>
                      <a:pt x="120897" y="0"/>
                    </a:moveTo>
                    <a:lnTo>
                      <a:pt x="60924" y="47597"/>
                    </a:lnTo>
                    <a:cubicBezTo>
                      <a:pt x="44741" y="61876"/>
                      <a:pt x="22847" y="69492"/>
                      <a:pt x="0" y="68540"/>
                    </a:cubicBezTo>
                  </a:path>
                </a:pathLst>
              </a:custGeom>
              <a:noFill/>
              <a:ln w="28575" cap="flat">
                <a:solidFill>
                  <a:schemeClr val="bg1"/>
                </a:solidFill>
                <a:prstDash val="solid"/>
                <a:miter/>
              </a:ln>
            </p:spPr>
            <p:txBody>
              <a:bodyPr rtlCol="0" anchor="ctr"/>
              <a:lstStyle/>
              <a:p>
                <a:endParaRPr lang="da-DK"/>
              </a:p>
            </p:txBody>
          </p:sp>
          <p:sp>
            <p:nvSpPr>
              <p:cNvPr id="243" name="Kombinationstegning 197">
                <a:extLst>
                  <a:ext uri="{FF2B5EF4-FFF2-40B4-BE49-F238E27FC236}">
                    <a16:creationId xmlns:a16="http://schemas.microsoft.com/office/drawing/2014/main" id="{7EC7918F-4B70-42F5-A700-A62A3435219F}"/>
                  </a:ext>
                </a:extLst>
              </p:cNvPr>
              <p:cNvSpPr/>
              <p:nvPr/>
            </p:nvSpPr>
            <p:spPr>
              <a:xfrm>
                <a:off x="6798531" y="3937527"/>
                <a:ext cx="97858" cy="140504"/>
              </a:xfrm>
              <a:custGeom>
                <a:avLst/>
                <a:gdLst>
                  <a:gd name="connsiteX0" fmla="*/ 32366 w 97858"/>
                  <a:gd name="connsiteY0" fmla="*/ 139744 h 140504"/>
                  <a:gd name="connsiteX1" fmla="*/ 32366 w 97858"/>
                  <a:gd name="connsiteY1" fmla="*/ 139744 h 140504"/>
                  <a:gd name="connsiteX2" fmla="*/ 89483 w 97858"/>
                  <a:gd name="connsiteY2" fmla="*/ 99762 h 140504"/>
                  <a:gd name="connsiteX3" fmla="*/ 97098 w 97858"/>
                  <a:gd name="connsiteY3" fmla="*/ 57877 h 140504"/>
                  <a:gd name="connsiteX4" fmla="*/ 57116 w 97858"/>
                  <a:gd name="connsiteY4" fmla="*/ 761 h 140504"/>
                  <a:gd name="connsiteX5" fmla="*/ 57116 w 97858"/>
                  <a:gd name="connsiteY5" fmla="*/ 761 h 140504"/>
                  <a:gd name="connsiteX6" fmla="*/ 0 w 97858"/>
                  <a:gd name="connsiteY6" fmla="*/ 40742 h 14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58" h="140504">
                    <a:moveTo>
                      <a:pt x="32366" y="139744"/>
                    </a:moveTo>
                    <a:lnTo>
                      <a:pt x="32366" y="139744"/>
                    </a:lnTo>
                    <a:cubicBezTo>
                      <a:pt x="59020" y="144504"/>
                      <a:pt x="84723" y="126417"/>
                      <a:pt x="89483" y="99762"/>
                    </a:cubicBezTo>
                    <a:lnTo>
                      <a:pt x="97098" y="57877"/>
                    </a:lnTo>
                    <a:cubicBezTo>
                      <a:pt x="101858" y="31223"/>
                      <a:pt x="83771" y="5520"/>
                      <a:pt x="57116" y="761"/>
                    </a:cubicBezTo>
                    <a:lnTo>
                      <a:pt x="57116" y="761"/>
                    </a:lnTo>
                    <a:cubicBezTo>
                      <a:pt x="30462" y="-3999"/>
                      <a:pt x="4760" y="14088"/>
                      <a:pt x="0" y="40742"/>
                    </a:cubicBezTo>
                  </a:path>
                </a:pathLst>
              </a:custGeom>
              <a:noFill/>
              <a:ln w="28575" cap="flat">
                <a:solidFill>
                  <a:schemeClr val="bg1"/>
                </a:solidFill>
                <a:prstDash val="solid"/>
                <a:miter/>
              </a:ln>
            </p:spPr>
            <p:txBody>
              <a:bodyPr rtlCol="0" anchor="ctr"/>
              <a:lstStyle/>
              <a:p>
                <a:endParaRPr lang="da-DK" dirty="0"/>
              </a:p>
            </p:txBody>
          </p:sp>
          <p:sp>
            <p:nvSpPr>
              <p:cNvPr id="244" name="Kombinationstegning 198">
                <a:extLst>
                  <a:ext uri="{FF2B5EF4-FFF2-40B4-BE49-F238E27FC236}">
                    <a16:creationId xmlns:a16="http://schemas.microsoft.com/office/drawing/2014/main" id="{8951AC8F-38F7-42D9-9263-3AA7D71DDDE2}"/>
                  </a:ext>
                </a:extLst>
              </p:cNvPr>
              <p:cNvSpPr/>
              <p:nvPr/>
            </p:nvSpPr>
            <p:spPr>
              <a:xfrm>
                <a:off x="6567210" y="4110589"/>
                <a:ext cx="80914" cy="37302"/>
              </a:xfrm>
              <a:custGeom>
                <a:avLst/>
                <a:gdLst>
                  <a:gd name="connsiteX0" fmla="*/ 80915 w 80914"/>
                  <a:gd name="connsiteY0" fmla="*/ 29510 h 37302"/>
                  <a:gd name="connsiteX1" fmla="*/ 0 w 80914"/>
                  <a:gd name="connsiteY1" fmla="*/ 0 h 37302"/>
                </a:gdLst>
                <a:ahLst/>
                <a:cxnLst>
                  <a:cxn ang="0">
                    <a:pos x="connsiteX0" y="connsiteY0"/>
                  </a:cxn>
                  <a:cxn ang="0">
                    <a:pos x="connsiteX1" y="connsiteY1"/>
                  </a:cxn>
                </a:cxnLst>
                <a:rect l="l" t="t" r="r" b="b"/>
                <a:pathLst>
                  <a:path w="80914" h="37302">
                    <a:moveTo>
                      <a:pt x="80915" y="29510"/>
                    </a:moveTo>
                    <a:cubicBezTo>
                      <a:pt x="56164" y="44741"/>
                      <a:pt x="21895" y="39030"/>
                      <a:pt x="0" y="0"/>
                    </a:cubicBezTo>
                  </a:path>
                </a:pathLst>
              </a:custGeom>
              <a:noFill/>
              <a:ln w="28575" cap="flat">
                <a:solidFill>
                  <a:schemeClr val="bg1"/>
                </a:solidFill>
                <a:prstDash val="solid"/>
                <a:miter/>
              </a:ln>
            </p:spPr>
            <p:txBody>
              <a:bodyPr rtlCol="0" anchor="ctr"/>
              <a:lstStyle/>
              <a:p>
                <a:endParaRPr lang="da-DK"/>
              </a:p>
            </p:txBody>
          </p:sp>
          <p:sp>
            <p:nvSpPr>
              <p:cNvPr id="245" name="Kombinationstegning 199">
                <a:extLst>
                  <a:ext uri="{FF2B5EF4-FFF2-40B4-BE49-F238E27FC236}">
                    <a16:creationId xmlns:a16="http://schemas.microsoft.com/office/drawing/2014/main" id="{562643C8-E4E8-4B84-8F5B-97808E60CAC3}"/>
                  </a:ext>
                </a:extLst>
              </p:cNvPr>
              <p:cNvSpPr/>
              <p:nvPr/>
            </p:nvSpPr>
            <p:spPr>
              <a:xfrm>
                <a:off x="6644317" y="4041097"/>
                <a:ext cx="31317" cy="125656"/>
              </a:xfrm>
              <a:custGeom>
                <a:avLst/>
                <a:gdLst>
                  <a:gd name="connsiteX0" fmla="*/ 0 w 31317"/>
                  <a:gd name="connsiteY0" fmla="*/ 0 h 125656"/>
                  <a:gd name="connsiteX1" fmla="*/ 27606 w 31317"/>
                  <a:gd name="connsiteY1" fmla="*/ 125656 h 125656"/>
                </a:gdLst>
                <a:ahLst/>
                <a:cxnLst>
                  <a:cxn ang="0">
                    <a:pos x="connsiteX0" y="connsiteY0"/>
                  </a:cxn>
                  <a:cxn ang="0">
                    <a:pos x="connsiteX1" y="connsiteY1"/>
                  </a:cxn>
                </a:cxnLst>
                <a:rect l="l" t="t" r="r" b="b"/>
                <a:pathLst>
                  <a:path w="31317" h="125656">
                    <a:moveTo>
                      <a:pt x="0" y="0"/>
                    </a:moveTo>
                    <a:cubicBezTo>
                      <a:pt x="15231" y="17135"/>
                      <a:pt x="40933" y="62828"/>
                      <a:pt x="27606" y="125656"/>
                    </a:cubicBezTo>
                  </a:path>
                </a:pathLst>
              </a:custGeom>
              <a:noFill/>
              <a:ln w="28575" cap="flat">
                <a:solidFill>
                  <a:schemeClr val="bg1"/>
                </a:solidFill>
                <a:prstDash val="solid"/>
                <a:miter/>
              </a:ln>
            </p:spPr>
            <p:txBody>
              <a:bodyPr rtlCol="0" anchor="ctr"/>
              <a:lstStyle/>
              <a:p>
                <a:endParaRPr lang="da-DK"/>
              </a:p>
            </p:txBody>
          </p:sp>
          <p:sp>
            <p:nvSpPr>
              <p:cNvPr id="246" name="Kombinationstegning 200">
                <a:extLst>
                  <a:ext uri="{FF2B5EF4-FFF2-40B4-BE49-F238E27FC236}">
                    <a16:creationId xmlns:a16="http://schemas.microsoft.com/office/drawing/2014/main" id="{86A64F7C-7710-4CC8-9B9F-28D1850C74BD}"/>
                  </a:ext>
                </a:extLst>
              </p:cNvPr>
              <p:cNvSpPr/>
              <p:nvPr/>
            </p:nvSpPr>
            <p:spPr>
              <a:xfrm>
                <a:off x="6542459" y="4062040"/>
                <a:ext cx="114232" cy="12973"/>
              </a:xfrm>
              <a:custGeom>
                <a:avLst/>
                <a:gdLst>
                  <a:gd name="connsiteX0" fmla="*/ 0 w 114232"/>
                  <a:gd name="connsiteY0" fmla="*/ 3808 h 12973"/>
                  <a:gd name="connsiteX1" fmla="*/ 114233 w 114232"/>
                  <a:gd name="connsiteY1" fmla="*/ 0 h 12973"/>
                </a:gdLst>
                <a:ahLst/>
                <a:cxnLst>
                  <a:cxn ang="0">
                    <a:pos x="connsiteX0" y="connsiteY0"/>
                  </a:cxn>
                  <a:cxn ang="0">
                    <a:pos x="connsiteX1" y="connsiteY1"/>
                  </a:cxn>
                </a:cxnLst>
                <a:rect l="l" t="t" r="r" b="b"/>
                <a:pathLst>
                  <a:path w="114232" h="12973">
                    <a:moveTo>
                      <a:pt x="0" y="3808"/>
                    </a:moveTo>
                    <a:cubicBezTo>
                      <a:pt x="23799" y="14279"/>
                      <a:pt x="87579" y="19039"/>
                      <a:pt x="114233" y="0"/>
                    </a:cubicBezTo>
                  </a:path>
                </a:pathLst>
              </a:custGeom>
              <a:noFill/>
              <a:ln w="28575" cap="flat">
                <a:solidFill>
                  <a:schemeClr val="bg1"/>
                </a:solidFill>
                <a:prstDash val="solid"/>
                <a:miter/>
              </a:ln>
            </p:spPr>
            <p:txBody>
              <a:bodyPr rtlCol="0" anchor="ctr"/>
              <a:lstStyle/>
              <a:p>
                <a:endParaRPr lang="da-DK"/>
              </a:p>
            </p:txBody>
          </p:sp>
        </p:grpSp>
        <p:sp>
          <p:nvSpPr>
            <p:cNvPr id="220" name="Kombinationstegning 201">
              <a:extLst>
                <a:ext uri="{FF2B5EF4-FFF2-40B4-BE49-F238E27FC236}">
                  <a16:creationId xmlns:a16="http://schemas.microsoft.com/office/drawing/2014/main" id="{3940A8B0-DDF6-4A14-9154-4FF2BA056047}"/>
                </a:ext>
              </a:extLst>
            </p:cNvPr>
            <p:cNvSpPr/>
            <p:nvPr/>
          </p:nvSpPr>
          <p:spPr>
            <a:xfrm>
              <a:off x="7652489" y="5233702"/>
              <a:ext cx="275550" cy="863888"/>
            </a:xfrm>
            <a:custGeom>
              <a:avLst/>
              <a:gdLst>
                <a:gd name="connsiteX0" fmla="*/ 0 w 140887"/>
                <a:gd name="connsiteY0" fmla="*/ 0 h 441700"/>
                <a:gd name="connsiteX1" fmla="*/ 140887 w 140887"/>
                <a:gd name="connsiteY1" fmla="*/ 266543 h 441700"/>
                <a:gd name="connsiteX2" fmla="*/ 140887 w 140887"/>
                <a:gd name="connsiteY2" fmla="*/ 441700 h 441700"/>
              </a:gdLst>
              <a:ahLst/>
              <a:cxnLst>
                <a:cxn ang="0">
                  <a:pos x="connsiteX0" y="connsiteY0"/>
                </a:cxn>
                <a:cxn ang="0">
                  <a:pos x="connsiteX1" y="connsiteY1"/>
                </a:cxn>
                <a:cxn ang="0">
                  <a:pos x="connsiteX2" y="connsiteY2"/>
                </a:cxn>
              </a:cxnLst>
              <a:rect l="l" t="t" r="r" b="b"/>
              <a:pathLst>
                <a:path w="140887" h="441700">
                  <a:moveTo>
                    <a:pt x="0" y="0"/>
                  </a:moveTo>
                  <a:cubicBezTo>
                    <a:pt x="97098" y="55212"/>
                    <a:pt x="140887" y="155166"/>
                    <a:pt x="140887" y="266543"/>
                  </a:cubicBezTo>
                  <a:cubicBezTo>
                    <a:pt x="140887" y="322708"/>
                    <a:pt x="140887" y="382680"/>
                    <a:pt x="140887" y="441700"/>
                  </a:cubicBezTo>
                </a:path>
              </a:pathLst>
            </a:custGeom>
            <a:noFill/>
            <a:ln w="28575" cap="flat">
              <a:solidFill>
                <a:schemeClr val="bg1"/>
              </a:solidFill>
              <a:prstDash val="solid"/>
              <a:miter/>
            </a:ln>
          </p:spPr>
          <p:txBody>
            <a:bodyPr rtlCol="0" anchor="ctr"/>
            <a:lstStyle/>
            <a:p>
              <a:endParaRPr lang="da-DK"/>
            </a:p>
          </p:txBody>
        </p:sp>
        <p:sp>
          <p:nvSpPr>
            <p:cNvPr id="221" name="Kombinationstegning 202">
              <a:extLst>
                <a:ext uri="{FF2B5EF4-FFF2-40B4-BE49-F238E27FC236}">
                  <a16:creationId xmlns:a16="http://schemas.microsoft.com/office/drawing/2014/main" id="{BD386B45-2036-4793-B570-1CC563200E97}"/>
                </a:ext>
              </a:extLst>
            </p:cNvPr>
            <p:cNvSpPr/>
            <p:nvPr/>
          </p:nvSpPr>
          <p:spPr>
            <a:xfrm>
              <a:off x="6738331" y="5421747"/>
              <a:ext cx="359332" cy="601369"/>
            </a:xfrm>
            <a:custGeom>
              <a:avLst/>
              <a:gdLst>
                <a:gd name="connsiteX0" fmla="*/ 0 w 183724"/>
                <a:gd name="connsiteY0" fmla="*/ 307477 h 307476"/>
                <a:gd name="connsiteX1" fmla="*/ 183725 w 183724"/>
                <a:gd name="connsiteY1" fmla="*/ 0 h 307476"/>
              </a:gdLst>
              <a:ahLst/>
              <a:cxnLst>
                <a:cxn ang="0">
                  <a:pos x="connsiteX0" y="connsiteY0"/>
                </a:cxn>
                <a:cxn ang="0">
                  <a:pos x="connsiteX1" y="connsiteY1"/>
                </a:cxn>
              </a:cxnLst>
              <a:rect l="l" t="t" r="r" b="b"/>
              <a:pathLst>
                <a:path w="183724" h="307476">
                  <a:moveTo>
                    <a:pt x="0" y="307477"/>
                  </a:moveTo>
                  <a:cubicBezTo>
                    <a:pt x="49501" y="161830"/>
                    <a:pt x="118993" y="63780"/>
                    <a:pt x="183725" y="0"/>
                  </a:cubicBezTo>
                </a:path>
              </a:pathLst>
            </a:custGeom>
            <a:noFill/>
            <a:ln w="28575" cap="flat">
              <a:solidFill>
                <a:schemeClr val="bg1"/>
              </a:solidFill>
              <a:prstDash val="solid"/>
              <a:miter/>
            </a:ln>
          </p:spPr>
          <p:txBody>
            <a:bodyPr rtlCol="0" anchor="ctr"/>
            <a:lstStyle/>
            <a:p>
              <a:endParaRPr lang="da-DK"/>
            </a:p>
          </p:txBody>
        </p:sp>
        <p:sp>
          <p:nvSpPr>
            <p:cNvPr id="222" name="Kombinationstegning 203">
              <a:extLst>
                <a:ext uri="{FF2B5EF4-FFF2-40B4-BE49-F238E27FC236}">
                  <a16:creationId xmlns:a16="http://schemas.microsoft.com/office/drawing/2014/main" id="{88F86EF7-DE22-48AE-AF5A-2CF2ED7E80ED}"/>
                </a:ext>
              </a:extLst>
            </p:cNvPr>
            <p:cNvSpPr/>
            <p:nvPr/>
          </p:nvSpPr>
          <p:spPr>
            <a:xfrm>
              <a:off x="7527747" y="5704745"/>
              <a:ext cx="18617" cy="353746"/>
            </a:xfrm>
            <a:custGeom>
              <a:avLst/>
              <a:gdLst>
                <a:gd name="connsiteX0" fmla="*/ 0 w 9519"/>
                <a:gd name="connsiteY0" fmla="*/ 0 h 180868"/>
                <a:gd name="connsiteX1" fmla="*/ 0 w 9519"/>
                <a:gd name="connsiteY1" fmla="*/ 180869 h 180868"/>
              </a:gdLst>
              <a:ahLst/>
              <a:cxnLst>
                <a:cxn ang="0">
                  <a:pos x="connsiteX0" y="connsiteY0"/>
                </a:cxn>
                <a:cxn ang="0">
                  <a:pos x="connsiteX1" y="connsiteY1"/>
                </a:cxn>
              </a:cxnLst>
              <a:rect l="l" t="t" r="r" b="b"/>
              <a:pathLst>
                <a:path w="9519" h="180868">
                  <a:moveTo>
                    <a:pt x="0" y="0"/>
                  </a:moveTo>
                  <a:lnTo>
                    <a:pt x="0" y="180869"/>
                  </a:lnTo>
                </a:path>
              </a:pathLst>
            </a:custGeom>
            <a:ln w="28575" cap="flat">
              <a:solidFill>
                <a:schemeClr val="bg1"/>
              </a:solidFill>
              <a:prstDash val="solid"/>
              <a:miter/>
            </a:ln>
          </p:spPr>
          <p:txBody>
            <a:bodyPr rtlCol="0" anchor="ctr"/>
            <a:lstStyle/>
            <a:p>
              <a:endParaRPr lang="da-DK"/>
            </a:p>
          </p:txBody>
        </p:sp>
        <p:grpSp>
          <p:nvGrpSpPr>
            <p:cNvPr id="223" name="Grafik 3">
              <a:extLst>
                <a:ext uri="{FF2B5EF4-FFF2-40B4-BE49-F238E27FC236}">
                  <a16:creationId xmlns:a16="http://schemas.microsoft.com/office/drawing/2014/main" id="{0239A2FE-6E3B-431D-BE75-4494FF78E0B6}"/>
                </a:ext>
              </a:extLst>
            </p:cNvPr>
            <p:cNvGrpSpPr/>
            <p:nvPr/>
          </p:nvGrpSpPr>
          <p:grpSpPr>
            <a:xfrm>
              <a:off x="6383616" y="4952272"/>
              <a:ext cx="420811" cy="672413"/>
              <a:chOff x="6188795" y="4038091"/>
              <a:chExt cx="215158" cy="343800"/>
            </a:xfrm>
            <a:noFill/>
          </p:grpSpPr>
          <p:sp>
            <p:nvSpPr>
              <p:cNvPr id="225" name="Kombinationstegning 205">
                <a:extLst>
                  <a:ext uri="{FF2B5EF4-FFF2-40B4-BE49-F238E27FC236}">
                    <a16:creationId xmlns:a16="http://schemas.microsoft.com/office/drawing/2014/main" id="{23B1A2D7-1D73-4C6E-B3A3-5CF2E4B066CC}"/>
                  </a:ext>
                </a:extLst>
              </p:cNvPr>
              <p:cNvSpPr/>
              <p:nvPr/>
            </p:nvSpPr>
            <p:spPr>
              <a:xfrm>
                <a:off x="6247208" y="4038091"/>
                <a:ext cx="106767" cy="170546"/>
              </a:xfrm>
              <a:custGeom>
                <a:avLst/>
                <a:gdLst>
                  <a:gd name="connsiteX0" fmla="*/ 53458 w 106767"/>
                  <a:gd name="connsiteY0" fmla="*/ 170547 h 170546"/>
                  <a:gd name="connsiteX1" fmla="*/ 2054 w 106767"/>
                  <a:gd name="connsiteY1" fmla="*/ 36323 h 170546"/>
                  <a:gd name="connsiteX2" fmla="*/ 16333 w 106767"/>
                  <a:gd name="connsiteY2" fmla="*/ 2054 h 170546"/>
                  <a:gd name="connsiteX3" fmla="*/ 16333 w 106767"/>
                  <a:gd name="connsiteY3" fmla="*/ 2054 h 170546"/>
                  <a:gd name="connsiteX4" fmla="*/ 50603 w 106767"/>
                  <a:gd name="connsiteY4" fmla="*/ 16333 h 170546"/>
                  <a:gd name="connsiteX5" fmla="*/ 106767 w 106767"/>
                  <a:gd name="connsiteY5" fmla="*/ 155316 h 1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767" h="170546">
                    <a:moveTo>
                      <a:pt x="53458" y="170547"/>
                    </a:moveTo>
                    <a:lnTo>
                      <a:pt x="2054" y="36323"/>
                    </a:lnTo>
                    <a:cubicBezTo>
                      <a:pt x="-3658" y="22996"/>
                      <a:pt x="3006" y="7765"/>
                      <a:pt x="16333" y="2054"/>
                    </a:cubicBezTo>
                    <a:lnTo>
                      <a:pt x="16333" y="2054"/>
                    </a:lnTo>
                    <a:cubicBezTo>
                      <a:pt x="29660" y="-3658"/>
                      <a:pt x="44891" y="3005"/>
                      <a:pt x="50603" y="16333"/>
                    </a:cubicBezTo>
                    <a:lnTo>
                      <a:pt x="106767" y="155316"/>
                    </a:lnTo>
                  </a:path>
                </a:pathLst>
              </a:custGeom>
              <a:noFill/>
              <a:ln w="28575" cap="flat">
                <a:solidFill>
                  <a:schemeClr val="bg1"/>
                </a:solidFill>
                <a:prstDash val="solid"/>
                <a:miter/>
              </a:ln>
            </p:spPr>
            <p:txBody>
              <a:bodyPr rtlCol="0" anchor="ctr"/>
              <a:lstStyle/>
              <a:p>
                <a:endParaRPr lang="da-DK"/>
              </a:p>
            </p:txBody>
          </p:sp>
          <p:sp>
            <p:nvSpPr>
              <p:cNvPr id="226" name="Kombinationstegning 206">
                <a:extLst>
                  <a:ext uri="{FF2B5EF4-FFF2-40B4-BE49-F238E27FC236}">
                    <a16:creationId xmlns:a16="http://schemas.microsoft.com/office/drawing/2014/main" id="{741E3C16-57FA-4E15-931C-720963955D8F}"/>
                  </a:ext>
                </a:extLst>
              </p:cNvPr>
              <p:cNvSpPr/>
              <p:nvPr/>
            </p:nvSpPr>
            <p:spPr>
              <a:xfrm>
                <a:off x="6233222" y="4171649"/>
                <a:ext cx="84579" cy="91647"/>
              </a:xfrm>
              <a:custGeom>
                <a:avLst/>
                <a:gdLst>
                  <a:gd name="connsiteX0" fmla="*/ 71252 w 84579"/>
                  <a:gd name="connsiteY0" fmla="*/ 90298 h 91647"/>
                  <a:gd name="connsiteX1" fmla="*/ 21752 w 84579"/>
                  <a:gd name="connsiteY1" fmla="*/ 76019 h 91647"/>
                  <a:gd name="connsiteX2" fmla="*/ 3665 w 84579"/>
                  <a:gd name="connsiteY2" fmla="*/ 46509 h 91647"/>
                  <a:gd name="connsiteX3" fmla="*/ 6521 w 84579"/>
                  <a:gd name="connsiteY3" fmla="*/ 6528 h 91647"/>
                  <a:gd name="connsiteX4" fmla="*/ 32223 w 84579"/>
                  <a:gd name="connsiteY4" fmla="*/ 3672 h 91647"/>
                  <a:gd name="connsiteX5" fmla="*/ 61733 w 84579"/>
                  <a:gd name="connsiteY5" fmla="*/ 30326 h 91647"/>
                  <a:gd name="connsiteX6" fmla="*/ 84579 w 84579"/>
                  <a:gd name="connsiteY6" fmla="*/ 58884 h 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79" h="91647">
                    <a:moveTo>
                      <a:pt x="71252" y="90298"/>
                    </a:moveTo>
                    <a:cubicBezTo>
                      <a:pt x="51262" y="95058"/>
                      <a:pt x="33175" y="86491"/>
                      <a:pt x="21752" y="76019"/>
                    </a:cubicBezTo>
                    <a:cubicBezTo>
                      <a:pt x="13184" y="68404"/>
                      <a:pt x="7473" y="56980"/>
                      <a:pt x="3665" y="46509"/>
                    </a:cubicBezTo>
                    <a:cubicBezTo>
                      <a:pt x="1761" y="41749"/>
                      <a:pt x="-4903" y="19855"/>
                      <a:pt x="6521" y="6528"/>
                    </a:cubicBezTo>
                    <a:cubicBezTo>
                      <a:pt x="12232" y="-1088"/>
                      <a:pt x="22703" y="-2040"/>
                      <a:pt x="32223" y="3672"/>
                    </a:cubicBezTo>
                    <a:cubicBezTo>
                      <a:pt x="39838" y="8431"/>
                      <a:pt x="49358" y="16999"/>
                      <a:pt x="61733" y="30326"/>
                    </a:cubicBezTo>
                    <a:cubicBezTo>
                      <a:pt x="69349" y="39846"/>
                      <a:pt x="76964" y="49365"/>
                      <a:pt x="84579" y="58884"/>
                    </a:cubicBezTo>
                  </a:path>
                </a:pathLst>
              </a:custGeom>
              <a:noFill/>
              <a:ln w="28575" cap="flat">
                <a:solidFill>
                  <a:schemeClr val="bg1"/>
                </a:solidFill>
                <a:prstDash val="solid"/>
                <a:miter/>
              </a:ln>
            </p:spPr>
            <p:txBody>
              <a:bodyPr rtlCol="0" anchor="ctr"/>
              <a:lstStyle/>
              <a:p>
                <a:endParaRPr lang="da-DK"/>
              </a:p>
            </p:txBody>
          </p:sp>
          <p:sp>
            <p:nvSpPr>
              <p:cNvPr id="227" name="Kombinationstegning 207">
                <a:extLst>
                  <a:ext uri="{FF2B5EF4-FFF2-40B4-BE49-F238E27FC236}">
                    <a16:creationId xmlns:a16="http://schemas.microsoft.com/office/drawing/2014/main" id="{20534398-644E-4B47-A5C6-29D6B26D77CF}"/>
                  </a:ext>
                </a:extLst>
              </p:cNvPr>
              <p:cNvSpPr/>
              <p:nvPr/>
            </p:nvSpPr>
            <p:spPr>
              <a:xfrm>
                <a:off x="6199799" y="4207686"/>
                <a:ext cx="62789" cy="77107"/>
              </a:xfrm>
              <a:custGeom>
                <a:avLst/>
                <a:gdLst>
                  <a:gd name="connsiteX0" fmla="*/ 13289 w 62789"/>
                  <a:gd name="connsiteY0" fmla="*/ 0 h 77107"/>
                  <a:gd name="connsiteX1" fmla="*/ 5673 w 62789"/>
                  <a:gd name="connsiteY1" fmla="*/ 7616 h 77107"/>
                  <a:gd name="connsiteX2" fmla="*/ 26616 w 62789"/>
                  <a:gd name="connsiteY2" fmla="*/ 65684 h 77107"/>
                  <a:gd name="connsiteX3" fmla="*/ 62790 w 62789"/>
                  <a:gd name="connsiteY3" fmla="*/ 77107 h 77107"/>
                </a:gdLst>
                <a:ahLst/>
                <a:cxnLst>
                  <a:cxn ang="0">
                    <a:pos x="connsiteX0" y="connsiteY0"/>
                  </a:cxn>
                  <a:cxn ang="0">
                    <a:pos x="connsiteX1" y="connsiteY1"/>
                  </a:cxn>
                  <a:cxn ang="0">
                    <a:pos x="connsiteX2" y="connsiteY2"/>
                  </a:cxn>
                  <a:cxn ang="0">
                    <a:pos x="connsiteX3" y="connsiteY3"/>
                  </a:cxn>
                </a:cxnLst>
                <a:rect l="l" t="t" r="r" b="b"/>
                <a:pathLst>
                  <a:path w="62789" h="77107">
                    <a:moveTo>
                      <a:pt x="13289" y="0"/>
                    </a:moveTo>
                    <a:cubicBezTo>
                      <a:pt x="10433" y="1904"/>
                      <a:pt x="7577" y="4760"/>
                      <a:pt x="5673" y="7616"/>
                    </a:cubicBezTo>
                    <a:cubicBezTo>
                      <a:pt x="-2894" y="19039"/>
                      <a:pt x="-5750" y="46645"/>
                      <a:pt x="26616" y="65684"/>
                    </a:cubicBezTo>
                    <a:cubicBezTo>
                      <a:pt x="38039" y="72348"/>
                      <a:pt x="51366" y="76155"/>
                      <a:pt x="62790" y="77107"/>
                    </a:cubicBezTo>
                  </a:path>
                </a:pathLst>
              </a:custGeom>
              <a:noFill/>
              <a:ln w="28575" cap="flat">
                <a:solidFill>
                  <a:schemeClr val="bg1"/>
                </a:solidFill>
                <a:prstDash val="solid"/>
                <a:miter/>
              </a:ln>
            </p:spPr>
            <p:txBody>
              <a:bodyPr rtlCol="0" anchor="ctr"/>
              <a:lstStyle/>
              <a:p>
                <a:endParaRPr lang="da-DK"/>
              </a:p>
            </p:txBody>
          </p:sp>
          <p:sp>
            <p:nvSpPr>
              <p:cNvPr id="228" name="Kombinationstegning 208">
                <a:extLst>
                  <a:ext uri="{FF2B5EF4-FFF2-40B4-BE49-F238E27FC236}">
                    <a16:creationId xmlns:a16="http://schemas.microsoft.com/office/drawing/2014/main" id="{10E1E8BA-1A41-4A05-B578-EBDDA9CFB0B4}"/>
                  </a:ext>
                </a:extLst>
              </p:cNvPr>
              <p:cNvSpPr/>
              <p:nvPr/>
            </p:nvSpPr>
            <p:spPr>
              <a:xfrm>
                <a:off x="6188795" y="4264803"/>
                <a:ext cx="72841" cy="51865"/>
              </a:xfrm>
              <a:custGeom>
                <a:avLst/>
                <a:gdLst>
                  <a:gd name="connsiteX0" fmla="*/ 3350 w 72841"/>
                  <a:gd name="connsiteY0" fmla="*/ 0 h 51865"/>
                  <a:gd name="connsiteX1" fmla="*/ 22389 w 72841"/>
                  <a:gd name="connsiteY1" fmla="*/ 46645 h 51865"/>
                  <a:gd name="connsiteX2" fmla="*/ 72842 w 72841"/>
                  <a:gd name="connsiteY2" fmla="*/ 39030 h 51865"/>
                </a:gdLst>
                <a:ahLst/>
                <a:cxnLst>
                  <a:cxn ang="0">
                    <a:pos x="connsiteX0" y="connsiteY0"/>
                  </a:cxn>
                  <a:cxn ang="0">
                    <a:pos x="connsiteX1" y="connsiteY1"/>
                  </a:cxn>
                  <a:cxn ang="0">
                    <a:pos x="connsiteX2" y="connsiteY2"/>
                  </a:cxn>
                </a:cxnLst>
                <a:rect l="l" t="t" r="r" b="b"/>
                <a:pathLst>
                  <a:path w="72841" h="51865">
                    <a:moveTo>
                      <a:pt x="3350" y="0"/>
                    </a:moveTo>
                    <a:cubicBezTo>
                      <a:pt x="-1410" y="8568"/>
                      <a:pt x="-5217" y="34270"/>
                      <a:pt x="22389" y="46645"/>
                    </a:cubicBezTo>
                    <a:cubicBezTo>
                      <a:pt x="48091" y="58068"/>
                      <a:pt x="67130" y="48549"/>
                      <a:pt x="72842" y="39030"/>
                    </a:cubicBezTo>
                  </a:path>
                </a:pathLst>
              </a:custGeom>
              <a:noFill/>
              <a:ln w="28575" cap="flat">
                <a:solidFill>
                  <a:schemeClr val="bg1"/>
                </a:solidFill>
                <a:prstDash val="solid"/>
                <a:miter/>
              </a:ln>
            </p:spPr>
            <p:txBody>
              <a:bodyPr rtlCol="0" anchor="ctr"/>
              <a:lstStyle/>
              <a:p>
                <a:endParaRPr lang="da-DK"/>
              </a:p>
            </p:txBody>
          </p:sp>
          <p:sp>
            <p:nvSpPr>
              <p:cNvPr id="229" name="Kombinationstegning 209">
                <a:extLst>
                  <a:ext uri="{FF2B5EF4-FFF2-40B4-BE49-F238E27FC236}">
                    <a16:creationId xmlns:a16="http://schemas.microsoft.com/office/drawing/2014/main" id="{83BA9120-F1BA-48D1-8D3B-D289A4734AA2}"/>
                  </a:ext>
                </a:extLst>
              </p:cNvPr>
              <p:cNvSpPr/>
              <p:nvPr/>
            </p:nvSpPr>
            <p:spPr>
              <a:xfrm>
                <a:off x="6239743" y="4300977"/>
                <a:ext cx="162781" cy="80914"/>
              </a:xfrm>
              <a:custGeom>
                <a:avLst/>
                <a:gdLst>
                  <a:gd name="connsiteX0" fmla="*/ 162782 w 162781"/>
                  <a:gd name="connsiteY0" fmla="*/ 0 h 80914"/>
                  <a:gd name="connsiteX1" fmla="*/ 81867 w 162781"/>
                  <a:gd name="connsiteY1" fmla="*/ 80915 h 80914"/>
                  <a:gd name="connsiteX2" fmla="*/ 5712 w 162781"/>
                  <a:gd name="connsiteY2" fmla="*/ 26654 h 80914"/>
                  <a:gd name="connsiteX3" fmla="*/ 0 w 162781"/>
                  <a:gd name="connsiteY3" fmla="*/ 15231 h 80914"/>
                </a:gdLst>
                <a:ahLst/>
                <a:cxnLst>
                  <a:cxn ang="0">
                    <a:pos x="connsiteX0" y="connsiteY0"/>
                  </a:cxn>
                  <a:cxn ang="0">
                    <a:pos x="connsiteX1" y="connsiteY1"/>
                  </a:cxn>
                  <a:cxn ang="0">
                    <a:pos x="connsiteX2" y="connsiteY2"/>
                  </a:cxn>
                  <a:cxn ang="0">
                    <a:pos x="connsiteX3" y="connsiteY3"/>
                  </a:cxn>
                </a:cxnLst>
                <a:rect l="l" t="t" r="r" b="b"/>
                <a:pathLst>
                  <a:path w="162781" h="80914">
                    <a:moveTo>
                      <a:pt x="162782" y="0"/>
                    </a:moveTo>
                    <a:cubicBezTo>
                      <a:pt x="162782" y="44741"/>
                      <a:pt x="126608" y="80915"/>
                      <a:pt x="81867" y="80915"/>
                    </a:cubicBezTo>
                    <a:cubicBezTo>
                      <a:pt x="46645" y="80915"/>
                      <a:pt x="16183" y="58068"/>
                      <a:pt x="5712" y="26654"/>
                    </a:cubicBezTo>
                    <a:lnTo>
                      <a:pt x="0" y="15231"/>
                    </a:lnTo>
                  </a:path>
                </a:pathLst>
              </a:custGeom>
              <a:noFill/>
              <a:ln w="28575" cap="flat">
                <a:solidFill>
                  <a:schemeClr val="bg1"/>
                </a:solidFill>
                <a:prstDash val="solid"/>
                <a:miter/>
              </a:ln>
            </p:spPr>
            <p:txBody>
              <a:bodyPr rtlCol="0" anchor="ctr"/>
              <a:lstStyle/>
              <a:p>
                <a:endParaRPr lang="da-DK"/>
              </a:p>
            </p:txBody>
          </p:sp>
          <p:sp>
            <p:nvSpPr>
              <p:cNvPr id="230" name="Kombinationstegning 210">
                <a:extLst>
                  <a:ext uri="{FF2B5EF4-FFF2-40B4-BE49-F238E27FC236}">
                    <a16:creationId xmlns:a16="http://schemas.microsoft.com/office/drawing/2014/main" id="{778C40A1-7245-45DB-81B1-1384A4D33F45}"/>
                  </a:ext>
                </a:extLst>
              </p:cNvPr>
              <p:cNvSpPr/>
              <p:nvPr/>
            </p:nvSpPr>
            <p:spPr>
              <a:xfrm>
                <a:off x="6299280" y="4187375"/>
                <a:ext cx="104673" cy="123167"/>
              </a:xfrm>
              <a:custGeom>
                <a:avLst/>
                <a:gdLst>
                  <a:gd name="connsiteX0" fmla="*/ 38513 w 104673"/>
                  <a:gd name="connsiteY0" fmla="*/ 120266 h 123167"/>
                  <a:gd name="connsiteX1" fmla="*/ 70879 w 104673"/>
                  <a:gd name="connsiteY1" fmla="*/ 101227 h 123167"/>
                  <a:gd name="connsiteX2" fmla="*/ 103245 w 104673"/>
                  <a:gd name="connsiteY2" fmla="*/ 59341 h 123167"/>
                  <a:gd name="connsiteX3" fmla="*/ 48032 w 104673"/>
                  <a:gd name="connsiteY3" fmla="*/ 6985 h 123167"/>
                  <a:gd name="connsiteX4" fmla="*/ 435 w 104673"/>
                  <a:gd name="connsiteY4" fmla="*/ 100275 h 123167"/>
                  <a:gd name="connsiteX5" fmla="*/ 38513 w 104673"/>
                  <a:gd name="connsiteY5" fmla="*/ 120266 h 12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73" h="123167">
                    <a:moveTo>
                      <a:pt x="38513" y="120266"/>
                    </a:moveTo>
                    <a:cubicBezTo>
                      <a:pt x="49936" y="115506"/>
                      <a:pt x="60407" y="108842"/>
                      <a:pt x="70879" y="101227"/>
                    </a:cubicBezTo>
                    <a:cubicBezTo>
                      <a:pt x="85158" y="89804"/>
                      <a:pt x="98485" y="76477"/>
                      <a:pt x="103245" y="59341"/>
                    </a:cubicBezTo>
                    <a:cubicBezTo>
                      <a:pt x="111812" y="28880"/>
                      <a:pt x="80398" y="-17766"/>
                      <a:pt x="48032" y="6985"/>
                    </a:cubicBezTo>
                    <a:cubicBezTo>
                      <a:pt x="21378" y="26976"/>
                      <a:pt x="6147" y="66005"/>
                      <a:pt x="435" y="100275"/>
                    </a:cubicBezTo>
                    <a:cubicBezTo>
                      <a:pt x="-3373" y="120266"/>
                      <a:pt x="18522" y="127881"/>
                      <a:pt x="38513" y="120266"/>
                    </a:cubicBezTo>
                    <a:close/>
                  </a:path>
                </a:pathLst>
              </a:custGeom>
              <a:noFill/>
              <a:ln w="28575" cap="flat">
                <a:solidFill>
                  <a:schemeClr val="bg1"/>
                </a:solidFill>
                <a:prstDash val="solid"/>
                <a:miter/>
              </a:ln>
            </p:spPr>
            <p:txBody>
              <a:bodyPr rtlCol="0" anchor="ctr"/>
              <a:lstStyle/>
              <a:p>
                <a:endParaRPr lang="da-DK"/>
              </a:p>
            </p:txBody>
          </p:sp>
        </p:grpSp>
        <p:sp>
          <p:nvSpPr>
            <p:cNvPr id="224" name="Kombinationstegning 211">
              <a:extLst>
                <a:ext uri="{FF2B5EF4-FFF2-40B4-BE49-F238E27FC236}">
                  <a16:creationId xmlns:a16="http://schemas.microsoft.com/office/drawing/2014/main" id="{0E2D69F8-74C2-4344-AFB8-AB07B8205B0E}"/>
                </a:ext>
              </a:extLst>
            </p:cNvPr>
            <p:cNvSpPr/>
            <p:nvPr/>
          </p:nvSpPr>
          <p:spPr>
            <a:xfrm>
              <a:off x="6650825" y="5557661"/>
              <a:ext cx="225279" cy="296030"/>
            </a:xfrm>
            <a:custGeom>
              <a:avLst/>
              <a:gdLst>
                <a:gd name="connsiteX0" fmla="*/ 115185 w 115184"/>
                <a:gd name="connsiteY0" fmla="*/ 0 h 151358"/>
                <a:gd name="connsiteX1" fmla="*/ 0 w 115184"/>
                <a:gd name="connsiteY1" fmla="*/ 107569 h 151358"/>
                <a:gd name="connsiteX2" fmla="*/ 24750 w 115184"/>
                <a:gd name="connsiteY2" fmla="*/ 151358 h 151358"/>
              </a:gdLst>
              <a:ahLst/>
              <a:cxnLst>
                <a:cxn ang="0">
                  <a:pos x="connsiteX0" y="connsiteY0"/>
                </a:cxn>
                <a:cxn ang="0">
                  <a:pos x="connsiteX1" y="connsiteY1"/>
                </a:cxn>
                <a:cxn ang="0">
                  <a:pos x="connsiteX2" y="connsiteY2"/>
                </a:cxn>
              </a:cxnLst>
              <a:rect l="l" t="t" r="r" b="b"/>
              <a:pathLst>
                <a:path w="115184" h="151358">
                  <a:moveTo>
                    <a:pt x="115185" y="0"/>
                  </a:moveTo>
                  <a:lnTo>
                    <a:pt x="0" y="107569"/>
                  </a:lnTo>
                  <a:lnTo>
                    <a:pt x="24750" y="151358"/>
                  </a:lnTo>
                </a:path>
              </a:pathLst>
            </a:custGeom>
            <a:noFill/>
            <a:ln w="28575" cap="flat">
              <a:solidFill>
                <a:schemeClr val="bg1"/>
              </a:solidFill>
              <a:prstDash val="solid"/>
              <a:miter/>
            </a:ln>
          </p:spPr>
          <p:txBody>
            <a:bodyPr rtlCol="0" anchor="ctr"/>
            <a:lstStyle/>
            <a:p>
              <a:endParaRPr lang="da-DK"/>
            </a:p>
          </p:txBody>
        </p:sp>
      </p:grpSp>
      <p:pic>
        <p:nvPicPr>
          <p:cNvPr id="74" name="Billede 73">
            <a:extLst>
              <a:ext uri="{FF2B5EF4-FFF2-40B4-BE49-F238E27FC236}">
                <a16:creationId xmlns:a16="http://schemas.microsoft.com/office/drawing/2014/main" id="{DCF3DF18-D5EC-4E00-A224-3914DFC0B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0599" y="6491865"/>
            <a:ext cx="426769" cy="106412"/>
          </a:xfrm>
          <a:prstGeom prst="rect">
            <a:avLst/>
          </a:prstGeom>
        </p:spPr>
      </p:pic>
    </p:spTree>
    <p:extLst>
      <p:ext uri="{BB962C8B-B14F-4D97-AF65-F5344CB8AC3E}">
        <p14:creationId xmlns:p14="http://schemas.microsoft.com/office/powerpoint/2010/main" val="32789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C7FAF757-A363-490A-A751-24C17561B82B}"/>
              </a:ext>
            </a:extLst>
          </p:cNvPr>
          <p:cNvSpPr txBox="1"/>
          <p:nvPr/>
        </p:nvSpPr>
        <p:spPr>
          <a:xfrm>
            <a:off x="6960054" y="0"/>
            <a:ext cx="5231946" cy="6858000"/>
          </a:xfrm>
          <a:prstGeom prst="rect">
            <a:avLst/>
          </a:prstGeom>
          <a:solidFill>
            <a:schemeClr val="accent2"/>
          </a:solidFill>
          <a:ln>
            <a:solidFill>
              <a:schemeClr val="accent2"/>
            </a:solidFill>
          </a:ln>
        </p:spPr>
        <p:txBody>
          <a:bodyPr wrap="square" lIns="0" tIns="0" rIns="0" bIns="0" rtlCol="0">
            <a:spAutoFit/>
          </a:bodyPr>
          <a:lstStyle/>
          <a:p>
            <a:endParaRPr lang="da-DK" sz="2000" dirty="0" err="1"/>
          </a:p>
        </p:txBody>
      </p:sp>
      <p:sp>
        <p:nvSpPr>
          <p:cNvPr id="8" name="Titel 3">
            <a:extLst>
              <a:ext uri="{FF2B5EF4-FFF2-40B4-BE49-F238E27FC236}">
                <a16:creationId xmlns:a16="http://schemas.microsoft.com/office/drawing/2014/main" id="{B9A58707-685A-408F-87F2-150BB3F9B55A}"/>
              </a:ext>
            </a:extLst>
          </p:cNvPr>
          <p:cNvSpPr>
            <a:spLocks noGrp="1"/>
          </p:cNvSpPr>
          <p:nvPr>
            <p:ph type="title"/>
          </p:nvPr>
        </p:nvSpPr>
        <p:spPr>
          <a:xfrm>
            <a:off x="432000" y="432000"/>
            <a:ext cx="10978784" cy="1267831"/>
          </a:xfrm>
        </p:spPr>
        <p:txBody>
          <a:bodyPr/>
          <a:lstStyle/>
          <a:p>
            <a:r>
              <a:rPr lang="da-DK" dirty="0">
                <a:solidFill>
                  <a:srgbClr val="660033"/>
                </a:solidFill>
              </a:rPr>
              <a:t>2) Trivsel og livskvalitet</a:t>
            </a:r>
          </a:p>
        </p:txBody>
      </p:sp>
      <p:sp>
        <p:nvSpPr>
          <p:cNvPr id="71" name="Tekstfelt 70">
            <a:extLst>
              <a:ext uri="{FF2B5EF4-FFF2-40B4-BE49-F238E27FC236}">
                <a16:creationId xmlns:a16="http://schemas.microsoft.com/office/drawing/2014/main" id="{C741F4BD-D848-47C7-8A90-E51C5B69C91D}"/>
              </a:ext>
            </a:extLst>
          </p:cNvPr>
          <p:cNvSpPr txBox="1"/>
          <p:nvPr/>
        </p:nvSpPr>
        <p:spPr>
          <a:xfrm>
            <a:off x="431999" y="1120676"/>
            <a:ext cx="6382276" cy="4801314"/>
          </a:xfrm>
          <a:prstGeom prst="rect">
            <a:avLst/>
          </a:prstGeom>
          <a:noFill/>
        </p:spPr>
        <p:txBody>
          <a:bodyPr wrap="square" lIns="0" tIns="0" rIns="0" bIns="0" rtlCol="0">
            <a:spAutoFit/>
          </a:bodyPr>
          <a:lstStyle/>
          <a:p>
            <a:pPr marL="342900" indent="-342900">
              <a:buClr>
                <a:srgbClr val="660033"/>
              </a:buClr>
              <a:buFont typeface="Arial" panose="020B0604020202020204" pitchFamily="34" charset="0"/>
              <a:buChar char="•"/>
            </a:pPr>
            <a:r>
              <a:rPr lang="da-DK" sz="2400" dirty="0"/>
              <a:t>Værdighed er tæt forbundet med trivsel og livskvalitet.</a:t>
            </a:r>
          </a:p>
          <a:p>
            <a:pPr marL="342900" indent="-342900">
              <a:buClr>
                <a:srgbClr val="660033"/>
              </a:buClr>
              <a:buFont typeface="Arial" panose="020B0604020202020204" pitchFamily="34" charset="0"/>
              <a:buChar char="•"/>
            </a:pPr>
            <a:endParaRPr lang="da-DK" sz="2400" dirty="0"/>
          </a:p>
          <a:p>
            <a:pPr marL="342900" indent="-342900">
              <a:buClr>
                <a:srgbClr val="660033"/>
              </a:buClr>
              <a:buFont typeface="Arial" panose="020B0604020202020204" pitchFamily="34" charset="0"/>
              <a:buChar char="•"/>
            </a:pPr>
            <a:r>
              <a:rPr lang="da-DK" sz="2400" dirty="0"/>
              <a:t>Livskvalitet er en betegnelse for det, som det enkelte menneske oplever som et godt liv. </a:t>
            </a:r>
          </a:p>
          <a:p>
            <a:pPr marL="342900" indent="-342900">
              <a:buClr>
                <a:srgbClr val="660033"/>
              </a:buClr>
              <a:buFont typeface="Arial" panose="020B0604020202020204" pitchFamily="34" charset="0"/>
              <a:buChar char="•"/>
            </a:pPr>
            <a:endParaRPr lang="da-DK" sz="2400" dirty="0"/>
          </a:p>
          <a:p>
            <a:pPr marL="342900" indent="-342900">
              <a:buClr>
                <a:srgbClr val="660033"/>
              </a:buClr>
              <a:buFont typeface="Arial" panose="020B0604020202020204" pitchFamily="34" charset="0"/>
              <a:buChar char="•"/>
            </a:pPr>
            <a:r>
              <a:rPr lang="da-DK" sz="2400" dirty="0"/>
              <a:t>Borgerens trivsel kan påvirkes af, hvordan borgeren har det fysisk, psykisk og socialt.</a:t>
            </a:r>
          </a:p>
          <a:p>
            <a:pPr marL="342900" indent="-342900">
              <a:buClr>
                <a:srgbClr val="660033"/>
              </a:buClr>
              <a:buFont typeface="Arial" panose="020B0604020202020204" pitchFamily="34" charset="0"/>
              <a:buChar char="•"/>
            </a:pPr>
            <a:endParaRPr lang="da-DK" sz="2400" dirty="0"/>
          </a:p>
          <a:p>
            <a:pPr marL="342900" indent="-342900">
              <a:buClr>
                <a:srgbClr val="660033"/>
              </a:buClr>
              <a:buFont typeface="Arial" panose="020B0604020202020204" pitchFamily="34" charset="0"/>
              <a:buChar char="•"/>
            </a:pPr>
            <a:r>
              <a:rPr lang="da-DK" sz="2400" dirty="0"/>
              <a:t>En meningsfuld hverdag giver borgeren en oplevelse af glæde, tryghed og at høre til.</a:t>
            </a:r>
          </a:p>
        </p:txBody>
      </p:sp>
      <p:pic>
        <p:nvPicPr>
          <p:cNvPr id="72" name="Pladsholder til indhold 4">
            <a:extLst>
              <a:ext uri="{FF2B5EF4-FFF2-40B4-BE49-F238E27FC236}">
                <a16:creationId xmlns:a16="http://schemas.microsoft.com/office/drawing/2014/main" id="{1B845705-1357-4690-8E0C-DD0E8D1678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0319" y="1358689"/>
            <a:ext cx="4596509" cy="4118140"/>
          </a:xfrm>
          <a:prstGeom prst="rect">
            <a:avLst/>
          </a:prstGeom>
        </p:spPr>
      </p:pic>
      <p:pic>
        <p:nvPicPr>
          <p:cNvPr id="6" name="Billede 5">
            <a:extLst>
              <a:ext uri="{FF2B5EF4-FFF2-40B4-BE49-F238E27FC236}">
                <a16:creationId xmlns:a16="http://schemas.microsoft.com/office/drawing/2014/main" id="{F652B04E-FA7B-40F4-8933-7352F0DCB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0599" y="6491865"/>
            <a:ext cx="426769" cy="106412"/>
          </a:xfrm>
          <a:prstGeom prst="rect">
            <a:avLst/>
          </a:prstGeom>
        </p:spPr>
      </p:pic>
    </p:spTree>
    <p:extLst>
      <p:ext uri="{BB962C8B-B14F-4D97-AF65-F5344CB8AC3E}">
        <p14:creationId xmlns:p14="http://schemas.microsoft.com/office/powerpoint/2010/main" val="103730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86A454D-9454-40E6-AA5A-BC45D2F27661}"/>
              </a:ext>
            </a:extLst>
          </p:cNvPr>
          <p:cNvSpPr txBox="1"/>
          <p:nvPr/>
        </p:nvSpPr>
        <p:spPr>
          <a:xfrm>
            <a:off x="6703682" y="-14096"/>
            <a:ext cx="5488318" cy="6872096"/>
          </a:xfrm>
          <a:prstGeom prst="rect">
            <a:avLst/>
          </a:prstGeom>
          <a:solidFill>
            <a:schemeClr val="accent2"/>
          </a:solidFill>
          <a:ln>
            <a:solidFill>
              <a:schemeClr val="accent2"/>
            </a:solidFill>
          </a:ln>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86AD2D26-AA33-4845-B71D-A57868844D0B}"/>
              </a:ext>
            </a:extLst>
          </p:cNvPr>
          <p:cNvSpPr>
            <a:spLocks noGrp="1"/>
          </p:cNvSpPr>
          <p:nvPr>
            <p:ph type="title"/>
          </p:nvPr>
        </p:nvSpPr>
        <p:spPr>
          <a:xfrm>
            <a:off x="432000" y="432000"/>
            <a:ext cx="5897678" cy="837974"/>
          </a:xfrm>
        </p:spPr>
        <p:txBody>
          <a:bodyPr/>
          <a:lstStyle/>
          <a:p>
            <a:r>
              <a:rPr lang="da-DK" dirty="0">
                <a:solidFill>
                  <a:srgbClr val="660033"/>
                </a:solidFill>
              </a:rPr>
              <a:t>Hvad er livskvalitet for borgerne?</a:t>
            </a:r>
            <a:br>
              <a:rPr lang="da-DK" i="1" dirty="0">
                <a:highlight>
                  <a:srgbClr val="FFFF00"/>
                </a:highlight>
              </a:rPr>
            </a:br>
            <a:br>
              <a:rPr lang="da-DK" i="1" dirty="0"/>
            </a:br>
            <a:endParaRPr lang="da-DK" i="1" dirty="0"/>
          </a:p>
        </p:txBody>
      </p:sp>
      <p:sp>
        <p:nvSpPr>
          <p:cNvPr id="4" name="Tekstfelt 3">
            <a:extLst>
              <a:ext uri="{FF2B5EF4-FFF2-40B4-BE49-F238E27FC236}">
                <a16:creationId xmlns:a16="http://schemas.microsoft.com/office/drawing/2014/main" id="{94C6C3FB-406C-4EC2-9709-3377FF8D0D0F}"/>
              </a:ext>
            </a:extLst>
          </p:cNvPr>
          <p:cNvSpPr txBox="1"/>
          <p:nvPr/>
        </p:nvSpPr>
        <p:spPr>
          <a:xfrm>
            <a:off x="429001" y="1462219"/>
            <a:ext cx="6264629" cy="4308872"/>
          </a:xfrm>
          <a:prstGeom prst="rect">
            <a:avLst/>
          </a:prstGeom>
          <a:noFill/>
        </p:spPr>
        <p:txBody>
          <a:bodyPr wrap="square" lIns="0" tIns="0" rIns="0" bIns="0" rtlCol="0">
            <a:spAutoFit/>
          </a:bodyPr>
          <a:lstStyle/>
          <a:p>
            <a:r>
              <a:rPr lang="da-DK" sz="2000" dirty="0"/>
              <a:t>Tænk på en situation i dit arbejde, hvor du lykkes med, at en borger føler sig set, hørt eller anerkendt</a:t>
            </a:r>
            <a:r>
              <a:rPr lang="da-DK" sz="2000" b="1" dirty="0"/>
              <a:t> </a:t>
            </a:r>
          </a:p>
          <a:p>
            <a:endParaRPr lang="da-DK" sz="2000" b="1" i="1" dirty="0"/>
          </a:p>
          <a:p>
            <a:r>
              <a:rPr lang="da-DK" sz="2000" b="1" dirty="0"/>
              <a:t>Del jeres oplevelser i par (10 min.)</a:t>
            </a:r>
          </a:p>
          <a:p>
            <a:endParaRPr lang="da-DK" sz="2000" b="1" i="1" dirty="0"/>
          </a:p>
          <a:p>
            <a:pPr marL="342900" indent="-342900">
              <a:buClr>
                <a:srgbClr val="660033"/>
              </a:buClr>
              <a:buFont typeface="Arial" panose="020B0604020202020204" pitchFamily="34" charset="0"/>
              <a:buChar char="•"/>
            </a:pPr>
            <a:r>
              <a:rPr lang="da-DK" sz="2000" dirty="0"/>
              <a:t>Hvad er livskvalitet og trivsel for den borger I tænker på?</a:t>
            </a:r>
            <a:endParaRPr lang="da-DK" sz="2000" dirty="0">
              <a:solidFill>
                <a:srgbClr val="FF0000"/>
              </a:solidFill>
            </a:endParaRPr>
          </a:p>
          <a:p>
            <a:pPr marL="342900" indent="-342900">
              <a:buClr>
                <a:srgbClr val="660033"/>
              </a:buClr>
              <a:buFont typeface="Arial" panose="020B0604020202020204" pitchFamily="34" charset="0"/>
              <a:buChar char="•"/>
            </a:pPr>
            <a:endParaRPr lang="da-DK" sz="2000" dirty="0"/>
          </a:p>
          <a:p>
            <a:pPr marL="342900" indent="-342900">
              <a:buClr>
                <a:srgbClr val="660033"/>
              </a:buClr>
              <a:buFont typeface="Arial" panose="020B0604020202020204" pitchFamily="34" charset="0"/>
              <a:buChar char="•"/>
            </a:pPr>
            <a:r>
              <a:rPr lang="da-DK" sz="2000" dirty="0"/>
              <a:t>Hvordan kan vi blive bedre til at øge borgerens trivsel og livskvalitet? </a:t>
            </a:r>
          </a:p>
          <a:p>
            <a:endParaRPr lang="da-DK" sz="2000" b="1" i="1" dirty="0"/>
          </a:p>
          <a:p>
            <a:endParaRPr lang="da-DK" sz="2000" b="1" dirty="0"/>
          </a:p>
          <a:p>
            <a:r>
              <a:rPr lang="da-DK" sz="2000" b="1" dirty="0"/>
              <a:t>Fælles opsamling af vigtigste pointer (10 min.)</a:t>
            </a:r>
            <a:br>
              <a:rPr lang="da-DK" sz="2000" b="1" dirty="0">
                <a:highlight>
                  <a:srgbClr val="FFFF00"/>
                </a:highlight>
              </a:rPr>
            </a:br>
            <a:endParaRPr lang="da-DK" sz="2000" b="1" dirty="0">
              <a:highlight>
                <a:srgbClr val="FFFF00"/>
              </a:highlight>
            </a:endParaRPr>
          </a:p>
        </p:txBody>
      </p:sp>
      <p:grpSp>
        <p:nvGrpSpPr>
          <p:cNvPr id="12" name="Grafik 3">
            <a:extLst>
              <a:ext uri="{FF2B5EF4-FFF2-40B4-BE49-F238E27FC236}">
                <a16:creationId xmlns:a16="http://schemas.microsoft.com/office/drawing/2014/main" id="{4BE3D323-1A6E-4C0B-9935-BB26C2249D4A}"/>
              </a:ext>
            </a:extLst>
          </p:cNvPr>
          <p:cNvGrpSpPr>
            <a:grpSpLocks noChangeAspect="1"/>
          </p:cNvGrpSpPr>
          <p:nvPr/>
        </p:nvGrpSpPr>
        <p:grpSpPr>
          <a:xfrm>
            <a:off x="7591033" y="2437631"/>
            <a:ext cx="3502174" cy="3949016"/>
            <a:chOff x="8810250" y="2571399"/>
            <a:chExt cx="1159286" cy="1307199"/>
          </a:xfrm>
          <a:noFill/>
        </p:grpSpPr>
        <p:grpSp>
          <p:nvGrpSpPr>
            <p:cNvPr id="13" name="Grafik 3">
              <a:extLst>
                <a:ext uri="{FF2B5EF4-FFF2-40B4-BE49-F238E27FC236}">
                  <a16:creationId xmlns:a16="http://schemas.microsoft.com/office/drawing/2014/main" id="{6DC880C5-C460-4314-BE94-BE1F3E4F8650}"/>
                </a:ext>
              </a:extLst>
            </p:cNvPr>
            <p:cNvGrpSpPr/>
            <p:nvPr/>
          </p:nvGrpSpPr>
          <p:grpSpPr>
            <a:xfrm>
              <a:off x="8810250" y="2594373"/>
              <a:ext cx="1159286" cy="1284225"/>
              <a:chOff x="8810250" y="2594373"/>
              <a:chExt cx="1159286" cy="1284225"/>
            </a:xfrm>
            <a:noFill/>
          </p:grpSpPr>
          <p:grpSp>
            <p:nvGrpSpPr>
              <p:cNvPr id="32" name="Grafik 3">
                <a:extLst>
                  <a:ext uri="{FF2B5EF4-FFF2-40B4-BE49-F238E27FC236}">
                    <a16:creationId xmlns:a16="http://schemas.microsoft.com/office/drawing/2014/main" id="{0CD2D705-92B4-4C7D-9935-16DB6B81D380}"/>
                  </a:ext>
                </a:extLst>
              </p:cNvPr>
              <p:cNvGrpSpPr/>
              <p:nvPr/>
            </p:nvGrpSpPr>
            <p:grpSpPr>
              <a:xfrm>
                <a:off x="9017847" y="2594373"/>
                <a:ext cx="718285" cy="579023"/>
                <a:chOff x="9017847" y="2594373"/>
                <a:chExt cx="718285" cy="579023"/>
              </a:xfrm>
              <a:noFill/>
            </p:grpSpPr>
            <p:sp>
              <p:nvSpPr>
                <p:cNvPr id="39" name="Kombinationstegning 7">
                  <a:extLst>
                    <a:ext uri="{FF2B5EF4-FFF2-40B4-BE49-F238E27FC236}">
                      <a16:creationId xmlns:a16="http://schemas.microsoft.com/office/drawing/2014/main" id="{32028497-3D23-4335-A403-57EC8E97E415}"/>
                    </a:ext>
                  </a:extLst>
                </p:cNvPr>
                <p:cNvSpPr/>
                <p:nvPr/>
              </p:nvSpPr>
              <p:spPr>
                <a:xfrm>
                  <a:off x="9652627" y="2967184"/>
                  <a:ext cx="83504" cy="196699"/>
                </a:xfrm>
                <a:custGeom>
                  <a:avLst/>
                  <a:gdLst>
                    <a:gd name="connsiteX0" fmla="*/ 0 w 83504"/>
                    <a:gd name="connsiteY0" fmla="*/ 196292 h 196699"/>
                    <a:gd name="connsiteX1" fmla="*/ 0 w 83504"/>
                    <a:gd name="connsiteY1" fmla="*/ 196292 h 196699"/>
                    <a:gd name="connsiteX2" fmla="*/ 76580 w 83504"/>
                    <a:gd name="connsiteY2" fmla="*/ 135205 h 196699"/>
                    <a:gd name="connsiteX3" fmla="*/ 83097 w 83504"/>
                    <a:gd name="connsiteY3" fmla="*/ 76562 h 196699"/>
                    <a:gd name="connsiteX4" fmla="*/ 21996 w 83504"/>
                    <a:gd name="connsiteY4" fmla="*/ 0 h 196699"/>
                    <a:gd name="connsiteX5" fmla="*/ 21996 w 83504"/>
                    <a:gd name="connsiteY5" fmla="*/ 0 h 19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04" h="196699">
                      <a:moveTo>
                        <a:pt x="0" y="196292"/>
                      </a:moveTo>
                      <a:lnTo>
                        <a:pt x="0" y="196292"/>
                      </a:lnTo>
                      <a:cubicBezTo>
                        <a:pt x="37475" y="200364"/>
                        <a:pt x="71692" y="173486"/>
                        <a:pt x="76580" y="135205"/>
                      </a:cubicBezTo>
                      <a:lnTo>
                        <a:pt x="83097" y="76562"/>
                      </a:lnTo>
                      <a:cubicBezTo>
                        <a:pt x="87171" y="39096"/>
                        <a:pt x="60286" y="4887"/>
                        <a:pt x="21996" y="0"/>
                      </a:cubicBezTo>
                      <a:lnTo>
                        <a:pt x="21996" y="0"/>
                      </a:lnTo>
                    </a:path>
                  </a:pathLst>
                </a:custGeom>
                <a:noFill/>
                <a:ln w="34925" cap="flat">
                  <a:solidFill>
                    <a:schemeClr val="bg1"/>
                  </a:solidFill>
                  <a:prstDash val="solid"/>
                  <a:miter/>
                </a:ln>
              </p:spPr>
              <p:txBody>
                <a:bodyPr rtlCol="0" anchor="ctr"/>
                <a:lstStyle/>
                <a:p>
                  <a:endParaRPr lang="da-DK"/>
                </a:p>
              </p:txBody>
            </p:sp>
            <p:sp>
              <p:nvSpPr>
                <p:cNvPr id="40" name="Kombinationstegning 8">
                  <a:extLst>
                    <a:ext uri="{FF2B5EF4-FFF2-40B4-BE49-F238E27FC236}">
                      <a16:creationId xmlns:a16="http://schemas.microsoft.com/office/drawing/2014/main" id="{2735B94C-7ADC-4A47-8E1D-83AD5E0C9553}"/>
                    </a:ext>
                  </a:extLst>
                </p:cNvPr>
                <p:cNvSpPr/>
                <p:nvPr/>
              </p:nvSpPr>
              <p:spPr>
                <a:xfrm>
                  <a:off x="9017847" y="2976958"/>
                  <a:ext cx="78355" cy="196438"/>
                </a:xfrm>
                <a:custGeom>
                  <a:avLst/>
                  <a:gdLst>
                    <a:gd name="connsiteX0" fmla="*/ 78355 w 78355"/>
                    <a:gd name="connsiteY0" fmla="*/ 196292 h 196438"/>
                    <a:gd name="connsiteX1" fmla="*/ 78355 w 78355"/>
                    <a:gd name="connsiteY1" fmla="*/ 196292 h 196438"/>
                    <a:gd name="connsiteX2" fmla="*/ 4219 w 78355"/>
                    <a:gd name="connsiteY2" fmla="*/ 132762 h 196438"/>
                    <a:gd name="connsiteX3" fmla="*/ 146 w 78355"/>
                    <a:gd name="connsiteY3" fmla="*/ 74119 h 196438"/>
                    <a:gd name="connsiteX4" fmla="*/ 63691 w 78355"/>
                    <a:gd name="connsiteY4" fmla="*/ 0 h 196438"/>
                    <a:gd name="connsiteX5" fmla="*/ 63691 w 78355"/>
                    <a:gd name="connsiteY5" fmla="*/ 0 h 19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5" h="196438">
                      <a:moveTo>
                        <a:pt x="78355" y="196292"/>
                      </a:moveTo>
                      <a:lnTo>
                        <a:pt x="78355" y="196292"/>
                      </a:lnTo>
                      <a:cubicBezTo>
                        <a:pt x="40880" y="198735"/>
                        <a:pt x="7478" y="170228"/>
                        <a:pt x="4219" y="132762"/>
                      </a:cubicBezTo>
                      <a:lnTo>
                        <a:pt x="146" y="74119"/>
                      </a:lnTo>
                      <a:cubicBezTo>
                        <a:pt x="-2298" y="36652"/>
                        <a:pt x="26216" y="3258"/>
                        <a:pt x="63691" y="0"/>
                      </a:cubicBezTo>
                      <a:lnTo>
                        <a:pt x="63691" y="0"/>
                      </a:lnTo>
                    </a:path>
                  </a:pathLst>
                </a:custGeom>
                <a:noFill/>
                <a:ln w="34925" cap="flat">
                  <a:solidFill>
                    <a:schemeClr val="bg1"/>
                  </a:solidFill>
                  <a:prstDash val="solid"/>
                  <a:miter/>
                </a:ln>
              </p:spPr>
              <p:txBody>
                <a:bodyPr rtlCol="0" anchor="ctr"/>
                <a:lstStyle/>
                <a:p>
                  <a:endParaRPr lang="da-DK"/>
                </a:p>
              </p:txBody>
            </p:sp>
            <p:sp>
              <p:nvSpPr>
                <p:cNvPr id="41" name="Kombinationstegning 9">
                  <a:extLst>
                    <a:ext uri="{FF2B5EF4-FFF2-40B4-BE49-F238E27FC236}">
                      <a16:creationId xmlns:a16="http://schemas.microsoft.com/office/drawing/2014/main" id="{1A8B3736-ABAB-4AA4-A372-31810C612484}"/>
                    </a:ext>
                  </a:extLst>
                </p:cNvPr>
                <p:cNvSpPr/>
                <p:nvPr/>
              </p:nvSpPr>
              <p:spPr>
                <a:xfrm>
                  <a:off x="9079918" y="2594373"/>
                  <a:ext cx="601222" cy="323942"/>
                </a:xfrm>
                <a:custGeom>
                  <a:avLst/>
                  <a:gdLst>
                    <a:gd name="connsiteX0" fmla="*/ 601223 w 601222"/>
                    <a:gd name="connsiteY0" fmla="*/ 253082 h 323942"/>
                    <a:gd name="connsiteX1" fmla="*/ 4064 w 601222"/>
                    <a:gd name="connsiteY1" fmla="*/ 323942 h 323942"/>
                  </a:gdLst>
                  <a:ahLst/>
                  <a:cxnLst>
                    <a:cxn ang="0">
                      <a:pos x="connsiteX0" y="connsiteY0"/>
                    </a:cxn>
                    <a:cxn ang="0">
                      <a:pos x="connsiteX1" y="connsiteY1"/>
                    </a:cxn>
                  </a:cxnLst>
                  <a:rect l="l" t="t" r="r" b="b"/>
                  <a:pathLst>
                    <a:path w="601222" h="323942">
                      <a:moveTo>
                        <a:pt x="601223" y="253082"/>
                      </a:moveTo>
                      <a:cubicBezTo>
                        <a:pt x="540122" y="-130543"/>
                        <a:pt x="-54593" y="-54796"/>
                        <a:pt x="4064" y="323942"/>
                      </a:cubicBezTo>
                    </a:path>
                  </a:pathLst>
                </a:custGeom>
                <a:noFill/>
                <a:ln w="34925" cap="flat">
                  <a:solidFill>
                    <a:schemeClr val="bg1"/>
                  </a:solidFill>
                  <a:prstDash val="solid"/>
                  <a:miter/>
                </a:ln>
              </p:spPr>
              <p:txBody>
                <a:bodyPr rtlCol="0" anchor="ctr"/>
                <a:lstStyle/>
                <a:p>
                  <a:endParaRPr lang="da-DK"/>
                </a:p>
              </p:txBody>
            </p:sp>
          </p:grpSp>
          <p:sp>
            <p:nvSpPr>
              <p:cNvPr id="33" name="Kombinationstegning 10">
                <a:extLst>
                  <a:ext uri="{FF2B5EF4-FFF2-40B4-BE49-F238E27FC236}">
                    <a16:creationId xmlns:a16="http://schemas.microsoft.com/office/drawing/2014/main" id="{EEA30F3E-F2E0-4151-8BAF-35DB5D08CDE3}"/>
                  </a:ext>
                </a:extLst>
              </p:cNvPr>
              <p:cNvSpPr/>
              <p:nvPr/>
            </p:nvSpPr>
            <p:spPr>
              <a:xfrm>
                <a:off x="9478286" y="2969628"/>
                <a:ext cx="174341" cy="43167"/>
              </a:xfrm>
              <a:custGeom>
                <a:avLst/>
                <a:gdLst>
                  <a:gd name="connsiteX0" fmla="*/ 0 w 174341"/>
                  <a:gd name="connsiteY0" fmla="*/ 43168 h 43167"/>
                  <a:gd name="connsiteX1" fmla="*/ 174341 w 174341"/>
                  <a:gd name="connsiteY1" fmla="*/ 0 h 43167"/>
                </a:gdLst>
                <a:ahLst/>
                <a:cxnLst>
                  <a:cxn ang="0">
                    <a:pos x="connsiteX0" y="connsiteY0"/>
                  </a:cxn>
                  <a:cxn ang="0">
                    <a:pos x="connsiteX1" y="connsiteY1"/>
                  </a:cxn>
                </a:cxnLst>
                <a:rect l="l" t="t" r="r" b="b"/>
                <a:pathLst>
                  <a:path w="174341" h="43167">
                    <a:moveTo>
                      <a:pt x="0" y="43168"/>
                    </a:moveTo>
                    <a:lnTo>
                      <a:pt x="174341" y="0"/>
                    </a:lnTo>
                  </a:path>
                </a:pathLst>
              </a:custGeom>
              <a:ln w="34925" cap="flat">
                <a:solidFill>
                  <a:schemeClr val="bg1"/>
                </a:solidFill>
                <a:prstDash val="solid"/>
                <a:miter/>
              </a:ln>
            </p:spPr>
            <p:txBody>
              <a:bodyPr rtlCol="0" anchor="ctr"/>
              <a:lstStyle/>
              <a:p>
                <a:endParaRPr lang="da-DK"/>
              </a:p>
            </p:txBody>
          </p:sp>
          <p:sp>
            <p:nvSpPr>
              <p:cNvPr id="34" name="Kombinationstegning 11">
                <a:extLst>
                  <a:ext uri="{FF2B5EF4-FFF2-40B4-BE49-F238E27FC236}">
                    <a16:creationId xmlns:a16="http://schemas.microsoft.com/office/drawing/2014/main" id="{D984C497-0D67-4ADF-AFC8-D89A807C842B}"/>
                  </a:ext>
                </a:extLst>
              </p:cNvPr>
              <p:cNvSpPr/>
              <p:nvPr/>
            </p:nvSpPr>
            <p:spPr>
              <a:xfrm>
                <a:off x="9105164" y="2990804"/>
                <a:ext cx="71691" cy="17918"/>
              </a:xfrm>
              <a:custGeom>
                <a:avLst/>
                <a:gdLst>
                  <a:gd name="connsiteX0" fmla="*/ 0 w 71691"/>
                  <a:gd name="connsiteY0" fmla="*/ 0 h 17918"/>
                  <a:gd name="connsiteX1" fmla="*/ 71692 w 71691"/>
                  <a:gd name="connsiteY1" fmla="*/ 17919 h 17918"/>
                </a:gdLst>
                <a:ahLst/>
                <a:cxnLst>
                  <a:cxn ang="0">
                    <a:pos x="connsiteX0" y="connsiteY0"/>
                  </a:cxn>
                  <a:cxn ang="0">
                    <a:pos x="connsiteX1" y="connsiteY1"/>
                  </a:cxn>
                </a:cxnLst>
                <a:rect l="l" t="t" r="r" b="b"/>
                <a:pathLst>
                  <a:path w="71691" h="17918">
                    <a:moveTo>
                      <a:pt x="0" y="0"/>
                    </a:moveTo>
                    <a:lnTo>
                      <a:pt x="71692" y="17919"/>
                    </a:lnTo>
                  </a:path>
                </a:pathLst>
              </a:custGeom>
              <a:ln w="34925" cap="flat">
                <a:solidFill>
                  <a:schemeClr val="bg1"/>
                </a:solidFill>
                <a:prstDash val="solid"/>
                <a:miter/>
              </a:ln>
            </p:spPr>
            <p:txBody>
              <a:bodyPr rtlCol="0" anchor="ctr"/>
              <a:lstStyle/>
              <a:p>
                <a:endParaRPr lang="da-DK"/>
              </a:p>
            </p:txBody>
          </p:sp>
          <p:sp>
            <p:nvSpPr>
              <p:cNvPr id="35" name="Kombinationstegning 12">
                <a:extLst>
                  <a:ext uri="{FF2B5EF4-FFF2-40B4-BE49-F238E27FC236}">
                    <a16:creationId xmlns:a16="http://schemas.microsoft.com/office/drawing/2014/main" id="{51A254C5-5F67-4FC6-AA67-30EFC90D3249}"/>
                  </a:ext>
                </a:extLst>
              </p:cNvPr>
              <p:cNvSpPr/>
              <p:nvPr/>
            </p:nvSpPr>
            <p:spPr>
              <a:xfrm>
                <a:off x="9089685" y="3126824"/>
                <a:ext cx="554863" cy="482992"/>
              </a:xfrm>
              <a:custGeom>
                <a:avLst/>
                <a:gdLst>
                  <a:gd name="connsiteX0" fmla="*/ 363346 w 554863"/>
                  <a:gd name="connsiteY0" fmla="*/ 0 h 482992"/>
                  <a:gd name="connsiteX1" fmla="*/ 489621 w 554863"/>
                  <a:gd name="connsiteY1" fmla="*/ 405616 h 482992"/>
                  <a:gd name="connsiteX2" fmla="*/ 459478 w 554863"/>
                  <a:gd name="connsiteY2" fmla="*/ 368149 h 482992"/>
                  <a:gd name="connsiteX3" fmla="*/ 347053 w 554863"/>
                  <a:gd name="connsiteY3" fmla="*/ 474033 h 482992"/>
                  <a:gd name="connsiteX4" fmla="*/ 272917 w 554863"/>
                  <a:gd name="connsiteY4" fmla="*/ 403172 h 482992"/>
                  <a:gd name="connsiteX5" fmla="*/ 233812 w 554863"/>
                  <a:gd name="connsiteY5" fmla="*/ 482992 h 482992"/>
                  <a:gd name="connsiteX6" fmla="*/ 81468 w 554863"/>
                  <a:gd name="connsiteY6" fmla="*/ 329054 h 482992"/>
                  <a:gd name="connsiteX7" fmla="*/ 65174 w 554863"/>
                  <a:gd name="connsiteY7" fmla="*/ 376294 h 482992"/>
                  <a:gd name="connsiteX8" fmla="*/ 0 w 554863"/>
                  <a:gd name="connsiteY8" fmla="*/ 167785 h 482992"/>
                  <a:gd name="connsiteX9" fmla="*/ 146642 w 554863"/>
                  <a:gd name="connsiteY9" fmla="*/ 2444 h 48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863" h="482992">
                    <a:moveTo>
                      <a:pt x="363346" y="0"/>
                    </a:moveTo>
                    <a:cubicBezTo>
                      <a:pt x="559684" y="0"/>
                      <a:pt x="611009" y="251677"/>
                      <a:pt x="489621" y="405616"/>
                    </a:cubicBezTo>
                    <a:lnTo>
                      <a:pt x="459478" y="368149"/>
                    </a:lnTo>
                    <a:lnTo>
                      <a:pt x="347053" y="474033"/>
                    </a:lnTo>
                    <a:lnTo>
                      <a:pt x="272917" y="403172"/>
                    </a:lnTo>
                    <a:lnTo>
                      <a:pt x="233812" y="482992"/>
                    </a:lnTo>
                    <a:lnTo>
                      <a:pt x="81468" y="329054"/>
                    </a:lnTo>
                    <a:lnTo>
                      <a:pt x="65174" y="376294"/>
                    </a:lnTo>
                    <a:cubicBezTo>
                      <a:pt x="65174" y="376294"/>
                      <a:pt x="0" y="288329"/>
                      <a:pt x="0" y="167785"/>
                    </a:cubicBezTo>
                    <a:cubicBezTo>
                      <a:pt x="0" y="82263"/>
                      <a:pt x="64360" y="12217"/>
                      <a:pt x="146642" y="2444"/>
                    </a:cubicBezTo>
                  </a:path>
                </a:pathLst>
              </a:custGeom>
              <a:noFill/>
              <a:ln w="34925" cap="flat">
                <a:solidFill>
                  <a:schemeClr val="bg1"/>
                </a:solidFill>
                <a:prstDash val="solid"/>
                <a:miter/>
              </a:ln>
            </p:spPr>
            <p:txBody>
              <a:bodyPr rtlCol="0" anchor="ctr"/>
              <a:lstStyle/>
              <a:p>
                <a:endParaRPr lang="da-DK"/>
              </a:p>
            </p:txBody>
          </p:sp>
          <p:sp>
            <p:nvSpPr>
              <p:cNvPr id="36" name="Kombinationstegning 13">
                <a:extLst>
                  <a:ext uri="{FF2B5EF4-FFF2-40B4-BE49-F238E27FC236}">
                    <a16:creationId xmlns:a16="http://schemas.microsoft.com/office/drawing/2014/main" id="{B3BC7D6B-3413-4D03-82D3-944BE5A57D01}"/>
                  </a:ext>
                </a:extLst>
              </p:cNvPr>
              <p:cNvSpPr/>
              <p:nvPr/>
            </p:nvSpPr>
            <p:spPr>
              <a:xfrm>
                <a:off x="9733281" y="3221305"/>
                <a:ext cx="236256" cy="657292"/>
              </a:xfrm>
              <a:custGeom>
                <a:avLst/>
                <a:gdLst>
                  <a:gd name="connsiteX0" fmla="*/ 0 w 236256"/>
                  <a:gd name="connsiteY0" fmla="*/ 0 h 657292"/>
                  <a:gd name="connsiteX1" fmla="*/ 236257 w 236256"/>
                  <a:gd name="connsiteY1" fmla="*/ 397471 h 657292"/>
                  <a:gd name="connsiteX2" fmla="*/ 236257 w 236256"/>
                  <a:gd name="connsiteY2" fmla="*/ 657293 h 657292"/>
                </a:gdLst>
                <a:ahLst/>
                <a:cxnLst>
                  <a:cxn ang="0">
                    <a:pos x="connsiteX0" y="connsiteY0"/>
                  </a:cxn>
                  <a:cxn ang="0">
                    <a:pos x="connsiteX1" y="connsiteY1"/>
                  </a:cxn>
                  <a:cxn ang="0">
                    <a:pos x="connsiteX2" y="connsiteY2"/>
                  </a:cxn>
                </a:cxnLst>
                <a:rect l="l" t="t" r="r" b="b"/>
                <a:pathLst>
                  <a:path w="236256" h="657292">
                    <a:moveTo>
                      <a:pt x="0" y="0"/>
                    </a:moveTo>
                    <a:cubicBezTo>
                      <a:pt x="140939" y="76562"/>
                      <a:pt x="236257" y="225614"/>
                      <a:pt x="236257" y="397471"/>
                    </a:cubicBezTo>
                    <a:lnTo>
                      <a:pt x="236257" y="657293"/>
                    </a:lnTo>
                  </a:path>
                </a:pathLst>
              </a:custGeom>
              <a:noFill/>
              <a:ln w="34925" cap="flat">
                <a:solidFill>
                  <a:schemeClr val="bg1"/>
                </a:solidFill>
                <a:prstDash val="solid"/>
                <a:miter/>
              </a:ln>
            </p:spPr>
            <p:txBody>
              <a:bodyPr rtlCol="0" anchor="ctr"/>
              <a:lstStyle/>
              <a:p>
                <a:endParaRPr lang="da-DK"/>
              </a:p>
            </p:txBody>
          </p:sp>
          <p:sp>
            <p:nvSpPr>
              <p:cNvPr id="37" name="Kombinationstegning 14">
                <a:extLst>
                  <a:ext uri="{FF2B5EF4-FFF2-40B4-BE49-F238E27FC236}">
                    <a16:creationId xmlns:a16="http://schemas.microsoft.com/office/drawing/2014/main" id="{5AE0E291-E100-4366-B329-DD1646E90AC7}"/>
                  </a:ext>
                </a:extLst>
              </p:cNvPr>
              <p:cNvSpPr/>
              <p:nvPr/>
            </p:nvSpPr>
            <p:spPr>
              <a:xfrm>
                <a:off x="8810250" y="3239224"/>
                <a:ext cx="206113" cy="626342"/>
              </a:xfrm>
              <a:custGeom>
                <a:avLst/>
                <a:gdLst>
                  <a:gd name="connsiteX0" fmla="*/ 0 w 206113"/>
                  <a:gd name="connsiteY0" fmla="*/ 626342 h 626342"/>
                  <a:gd name="connsiteX1" fmla="*/ 0 w 206113"/>
                  <a:gd name="connsiteY1" fmla="*/ 379552 h 626342"/>
                  <a:gd name="connsiteX2" fmla="*/ 206114 w 206113"/>
                  <a:gd name="connsiteY2" fmla="*/ 0 h 626342"/>
                </a:gdLst>
                <a:ahLst/>
                <a:cxnLst>
                  <a:cxn ang="0">
                    <a:pos x="connsiteX0" y="connsiteY0"/>
                  </a:cxn>
                  <a:cxn ang="0">
                    <a:pos x="connsiteX1" y="connsiteY1"/>
                  </a:cxn>
                  <a:cxn ang="0">
                    <a:pos x="connsiteX2" y="connsiteY2"/>
                  </a:cxn>
                </a:cxnLst>
                <a:rect l="l" t="t" r="r" b="b"/>
                <a:pathLst>
                  <a:path w="206113" h="626342">
                    <a:moveTo>
                      <a:pt x="0" y="626342"/>
                    </a:moveTo>
                    <a:lnTo>
                      <a:pt x="0" y="379552"/>
                    </a:lnTo>
                    <a:cubicBezTo>
                      <a:pt x="0" y="220726"/>
                      <a:pt x="82283" y="80634"/>
                      <a:pt x="206114" y="0"/>
                    </a:cubicBezTo>
                  </a:path>
                </a:pathLst>
              </a:custGeom>
              <a:noFill/>
              <a:ln w="34925" cap="flat">
                <a:solidFill>
                  <a:schemeClr val="bg1"/>
                </a:solidFill>
                <a:prstDash val="solid"/>
                <a:miter/>
              </a:ln>
            </p:spPr>
            <p:txBody>
              <a:bodyPr rtlCol="0" anchor="ctr"/>
              <a:lstStyle/>
              <a:p>
                <a:endParaRPr lang="da-DK"/>
              </a:p>
            </p:txBody>
          </p:sp>
          <p:sp>
            <p:nvSpPr>
              <p:cNvPr id="38" name="Kombinationstegning 15">
                <a:extLst>
                  <a:ext uri="{FF2B5EF4-FFF2-40B4-BE49-F238E27FC236}">
                    <a16:creationId xmlns:a16="http://schemas.microsoft.com/office/drawing/2014/main" id="{87F238FE-36FB-4E62-A308-BB2F9441A4A0}"/>
                  </a:ext>
                </a:extLst>
              </p:cNvPr>
              <p:cNvSpPr/>
              <p:nvPr/>
            </p:nvSpPr>
            <p:spPr>
              <a:xfrm>
                <a:off x="9608635" y="3162661"/>
                <a:ext cx="52468" cy="144979"/>
              </a:xfrm>
              <a:custGeom>
                <a:avLst/>
                <a:gdLst>
                  <a:gd name="connsiteX0" fmla="*/ 48066 w 52468"/>
                  <a:gd name="connsiteY0" fmla="*/ 0 h 144979"/>
                  <a:gd name="connsiteX1" fmla="*/ 39105 w 52468"/>
                  <a:gd name="connsiteY1" fmla="*/ 114029 h 144979"/>
                  <a:gd name="connsiteX2" fmla="*/ 29328 w 52468"/>
                  <a:gd name="connsiteY2" fmla="*/ 131133 h 144979"/>
                  <a:gd name="connsiteX3" fmla="*/ 0 w 52468"/>
                  <a:gd name="connsiteY3" fmla="*/ 144979 h 144979"/>
                </a:gdLst>
                <a:ahLst/>
                <a:cxnLst>
                  <a:cxn ang="0">
                    <a:pos x="connsiteX0" y="connsiteY0"/>
                  </a:cxn>
                  <a:cxn ang="0">
                    <a:pos x="connsiteX1" y="connsiteY1"/>
                  </a:cxn>
                  <a:cxn ang="0">
                    <a:pos x="connsiteX2" y="connsiteY2"/>
                  </a:cxn>
                  <a:cxn ang="0">
                    <a:pos x="connsiteX3" y="connsiteY3"/>
                  </a:cxn>
                </a:cxnLst>
                <a:rect l="l" t="t" r="r" b="b"/>
                <a:pathLst>
                  <a:path w="52468" h="144979">
                    <a:moveTo>
                      <a:pt x="48066" y="0"/>
                    </a:moveTo>
                    <a:cubicBezTo>
                      <a:pt x="56213" y="38281"/>
                      <a:pt x="52954" y="78191"/>
                      <a:pt x="39105" y="114029"/>
                    </a:cubicBezTo>
                    <a:cubicBezTo>
                      <a:pt x="36661" y="120545"/>
                      <a:pt x="34217" y="126246"/>
                      <a:pt x="29328" y="131133"/>
                    </a:cubicBezTo>
                    <a:cubicBezTo>
                      <a:pt x="21182" y="138463"/>
                      <a:pt x="8962" y="139278"/>
                      <a:pt x="0" y="144979"/>
                    </a:cubicBezTo>
                  </a:path>
                </a:pathLst>
              </a:custGeom>
              <a:noFill/>
              <a:ln w="34925" cap="flat">
                <a:solidFill>
                  <a:schemeClr val="bg1"/>
                </a:solidFill>
                <a:prstDash val="solid"/>
                <a:miter/>
              </a:ln>
            </p:spPr>
            <p:txBody>
              <a:bodyPr rtlCol="0" anchor="ctr"/>
              <a:lstStyle/>
              <a:p>
                <a:endParaRPr lang="da-DK" dirty="0"/>
              </a:p>
            </p:txBody>
          </p:sp>
        </p:grpSp>
        <p:sp>
          <p:nvSpPr>
            <p:cNvPr id="14" name="Kombinationstegning 16">
              <a:extLst>
                <a:ext uri="{FF2B5EF4-FFF2-40B4-BE49-F238E27FC236}">
                  <a16:creationId xmlns:a16="http://schemas.microsoft.com/office/drawing/2014/main" id="{986FF6C7-D1C2-4716-9FB5-0C66516F0A96}"/>
                </a:ext>
              </a:extLst>
            </p:cNvPr>
            <p:cNvSpPr/>
            <p:nvPr/>
          </p:nvSpPr>
          <p:spPr>
            <a:xfrm>
              <a:off x="9187447" y="2809975"/>
              <a:ext cx="127089" cy="66801"/>
            </a:xfrm>
            <a:custGeom>
              <a:avLst/>
              <a:gdLst>
                <a:gd name="connsiteX0" fmla="*/ 0 w 127089"/>
                <a:gd name="connsiteY0" fmla="*/ 66801 h 66801"/>
                <a:gd name="connsiteX1" fmla="*/ 127090 w 127089"/>
                <a:gd name="connsiteY1" fmla="*/ 13 h 66801"/>
              </a:gdLst>
              <a:ahLst/>
              <a:cxnLst>
                <a:cxn ang="0">
                  <a:pos x="connsiteX0" y="connsiteY0"/>
                </a:cxn>
                <a:cxn ang="0">
                  <a:pos x="connsiteX1" y="connsiteY1"/>
                </a:cxn>
              </a:cxnLst>
              <a:rect l="l" t="t" r="r" b="b"/>
              <a:pathLst>
                <a:path w="127089" h="66801">
                  <a:moveTo>
                    <a:pt x="0" y="66801"/>
                  </a:moveTo>
                  <a:cubicBezTo>
                    <a:pt x="17923" y="36665"/>
                    <a:pt x="51325" y="-801"/>
                    <a:pt x="127090" y="13"/>
                  </a:cubicBezTo>
                </a:path>
              </a:pathLst>
            </a:custGeom>
            <a:noFill/>
            <a:ln w="34925" cap="flat">
              <a:solidFill>
                <a:schemeClr val="bg1"/>
              </a:solidFill>
              <a:prstDash val="solid"/>
              <a:miter/>
            </a:ln>
          </p:spPr>
          <p:txBody>
            <a:bodyPr rtlCol="0" anchor="ctr"/>
            <a:lstStyle/>
            <a:p>
              <a:endParaRPr lang="da-DK"/>
            </a:p>
          </p:txBody>
        </p:sp>
        <p:sp>
          <p:nvSpPr>
            <p:cNvPr id="15" name="Kombinationstegning 17">
              <a:extLst>
                <a:ext uri="{FF2B5EF4-FFF2-40B4-BE49-F238E27FC236}">
                  <a16:creationId xmlns:a16="http://schemas.microsoft.com/office/drawing/2014/main" id="{E83C7DB2-B005-4F8E-A121-B0BF2A013003}"/>
                </a:ext>
              </a:extLst>
            </p:cNvPr>
            <p:cNvSpPr/>
            <p:nvPr/>
          </p:nvSpPr>
          <p:spPr>
            <a:xfrm>
              <a:off x="9220848" y="3227006"/>
              <a:ext cx="276990" cy="128706"/>
            </a:xfrm>
            <a:custGeom>
              <a:avLst/>
              <a:gdLst>
                <a:gd name="connsiteX0" fmla="*/ 88800 w 276990"/>
                <a:gd name="connsiteY0" fmla="*/ 116472 h 128706"/>
                <a:gd name="connsiteX1" fmla="*/ 276991 w 276990"/>
                <a:gd name="connsiteY1" fmla="*/ 0 h 128706"/>
                <a:gd name="connsiteX2" fmla="*/ 0 w 276990"/>
                <a:gd name="connsiteY2" fmla="*/ 8145 h 128706"/>
              </a:gdLst>
              <a:ahLst/>
              <a:cxnLst>
                <a:cxn ang="0">
                  <a:pos x="connsiteX0" y="connsiteY0"/>
                </a:cxn>
                <a:cxn ang="0">
                  <a:pos x="connsiteX1" y="connsiteY1"/>
                </a:cxn>
                <a:cxn ang="0">
                  <a:pos x="connsiteX2" y="connsiteY2"/>
                </a:cxn>
              </a:cxnLst>
              <a:rect l="l" t="t" r="r" b="b"/>
              <a:pathLst>
                <a:path w="276990" h="128706">
                  <a:moveTo>
                    <a:pt x="88800" y="116472"/>
                  </a:moveTo>
                  <a:cubicBezTo>
                    <a:pt x="138495" y="112399"/>
                    <a:pt x="247662" y="189776"/>
                    <a:pt x="276991" y="0"/>
                  </a:cubicBezTo>
                  <a:cubicBezTo>
                    <a:pt x="159677" y="75747"/>
                    <a:pt x="53769" y="60272"/>
                    <a:pt x="0" y="8145"/>
                  </a:cubicBezTo>
                </a:path>
              </a:pathLst>
            </a:custGeom>
            <a:noFill/>
            <a:ln w="34925" cap="flat">
              <a:solidFill>
                <a:schemeClr val="bg1"/>
              </a:solidFill>
              <a:prstDash val="solid"/>
              <a:miter/>
            </a:ln>
          </p:spPr>
          <p:txBody>
            <a:bodyPr rtlCol="0" anchor="ctr"/>
            <a:lstStyle/>
            <a:p>
              <a:endParaRPr lang="da-DK"/>
            </a:p>
          </p:txBody>
        </p:sp>
        <p:sp>
          <p:nvSpPr>
            <p:cNvPr id="16" name="Kombinationstegning 18">
              <a:extLst>
                <a:ext uri="{FF2B5EF4-FFF2-40B4-BE49-F238E27FC236}">
                  <a16:creationId xmlns:a16="http://schemas.microsoft.com/office/drawing/2014/main" id="{EB3EA91C-3DEC-44D7-8F96-A3592906BD28}"/>
                </a:ext>
              </a:extLst>
            </p:cNvPr>
            <p:cNvSpPr/>
            <p:nvPr/>
          </p:nvSpPr>
          <p:spPr>
            <a:xfrm>
              <a:off x="9388672" y="2875147"/>
              <a:ext cx="109166" cy="13031"/>
            </a:xfrm>
            <a:custGeom>
              <a:avLst/>
              <a:gdLst>
                <a:gd name="connsiteX0" fmla="*/ 0 w 109166"/>
                <a:gd name="connsiteY0" fmla="*/ 13032 h 13031"/>
                <a:gd name="connsiteX1" fmla="*/ 109167 w 109166"/>
                <a:gd name="connsiteY1" fmla="*/ 0 h 13031"/>
              </a:gdLst>
              <a:ahLst/>
              <a:cxnLst>
                <a:cxn ang="0">
                  <a:pos x="connsiteX0" y="connsiteY0"/>
                </a:cxn>
                <a:cxn ang="0">
                  <a:pos x="connsiteX1" y="connsiteY1"/>
                </a:cxn>
              </a:cxnLst>
              <a:rect l="l" t="t" r="r" b="b"/>
              <a:pathLst>
                <a:path w="109166" h="13031">
                  <a:moveTo>
                    <a:pt x="0" y="13032"/>
                  </a:moveTo>
                  <a:lnTo>
                    <a:pt x="109167" y="0"/>
                  </a:lnTo>
                </a:path>
              </a:pathLst>
            </a:custGeom>
            <a:ln w="34925" cap="flat">
              <a:solidFill>
                <a:schemeClr val="bg1"/>
              </a:solidFill>
              <a:prstDash val="solid"/>
              <a:miter/>
            </a:ln>
          </p:spPr>
          <p:txBody>
            <a:bodyPr rtlCol="0" anchor="ctr"/>
            <a:lstStyle/>
            <a:p>
              <a:endParaRPr lang="da-DK"/>
            </a:p>
          </p:txBody>
        </p:sp>
        <p:sp>
          <p:nvSpPr>
            <p:cNvPr id="17" name="Kombinationstegning 19">
              <a:extLst>
                <a:ext uri="{FF2B5EF4-FFF2-40B4-BE49-F238E27FC236}">
                  <a16:creationId xmlns:a16="http://schemas.microsoft.com/office/drawing/2014/main" id="{3004F673-2901-4059-9E36-27C3EF37AF96}"/>
                </a:ext>
              </a:extLst>
            </p:cNvPr>
            <p:cNvSpPr/>
            <p:nvPr/>
          </p:nvSpPr>
          <p:spPr>
            <a:xfrm>
              <a:off x="9637149" y="2841753"/>
              <a:ext cx="116498" cy="41538"/>
            </a:xfrm>
            <a:custGeom>
              <a:avLst/>
              <a:gdLst>
                <a:gd name="connsiteX0" fmla="*/ 0 w 116498"/>
                <a:gd name="connsiteY0" fmla="*/ 41539 h 41538"/>
                <a:gd name="connsiteX1" fmla="*/ 116499 w 116498"/>
                <a:gd name="connsiteY1" fmla="*/ 0 h 41538"/>
              </a:gdLst>
              <a:ahLst/>
              <a:cxnLst>
                <a:cxn ang="0">
                  <a:pos x="connsiteX0" y="connsiteY0"/>
                </a:cxn>
                <a:cxn ang="0">
                  <a:pos x="connsiteX1" y="connsiteY1"/>
                </a:cxn>
              </a:cxnLst>
              <a:rect l="l" t="t" r="r" b="b"/>
              <a:pathLst>
                <a:path w="116498" h="41538">
                  <a:moveTo>
                    <a:pt x="0" y="41539"/>
                  </a:moveTo>
                  <a:lnTo>
                    <a:pt x="116499" y="0"/>
                  </a:lnTo>
                </a:path>
              </a:pathLst>
            </a:custGeom>
            <a:ln w="34925" cap="flat">
              <a:solidFill>
                <a:schemeClr val="bg1"/>
              </a:solidFill>
              <a:prstDash val="solid"/>
              <a:miter/>
            </a:ln>
          </p:spPr>
          <p:txBody>
            <a:bodyPr rtlCol="0" anchor="ctr"/>
            <a:lstStyle/>
            <a:p>
              <a:endParaRPr lang="da-DK"/>
            </a:p>
          </p:txBody>
        </p:sp>
        <p:sp>
          <p:nvSpPr>
            <p:cNvPr id="18" name="Kombinationstegning 20">
              <a:extLst>
                <a:ext uri="{FF2B5EF4-FFF2-40B4-BE49-F238E27FC236}">
                  <a16:creationId xmlns:a16="http://schemas.microsoft.com/office/drawing/2014/main" id="{678548A7-BEB0-470B-B2E6-F2CD86CA2A76}"/>
                </a:ext>
              </a:extLst>
            </p:cNvPr>
            <p:cNvSpPr/>
            <p:nvPr/>
          </p:nvSpPr>
          <p:spPr>
            <a:xfrm>
              <a:off x="9620855" y="2916965"/>
              <a:ext cx="158862" cy="1349"/>
            </a:xfrm>
            <a:custGeom>
              <a:avLst/>
              <a:gdLst>
                <a:gd name="connsiteX0" fmla="*/ 0 w 158862"/>
                <a:gd name="connsiteY0" fmla="*/ 1349 h 1349"/>
                <a:gd name="connsiteX1" fmla="*/ 158862 w 158862"/>
                <a:gd name="connsiteY1" fmla="*/ 535 h 1349"/>
              </a:gdLst>
              <a:ahLst/>
              <a:cxnLst>
                <a:cxn ang="0">
                  <a:pos x="connsiteX0" y="connsiteY0"/>
                </a:cxn>
                <a:cxn ang="0">
                  <a:pos x="connsiteX1" y="connsiteY1"/>
                </a:cxn>
              </a:cxnLst>
              <a:rect l="l" t="t" r="r" b="b"/>
              <a:pathLst>
                <a:path w="158862" h="1349">
                  <a:moveTo>
                    <a:pt x="0" y="1349"/>
                  </a:moveTo>
                  <a:cubicBezTo>
                    <a:pt x="52954" y="-279"/>
                    <a:pt x="105908" y="-279"/>
                    <a:pt x="158862" y="535"/>
                  </a:cubicBezTo>
                </a:path>
              </a:pathLst>
            </a:custGeom>
            <a:noFill/>
            <a:ln w="34925" cap="flat">
              <a:solidFill>
                <a:schemeClr val="bg1"/>
              </a:solidFill>
              <a:prstDash val="solid"/>
              <a:miter/>
            </a:ln>
          </p:spPr>
          <p:txBody>
            <a:bodyPr rtlCol="0" anchor="ctr"/>
            <a:lstStyle/>
            <a:p>
              <a:endParaRPr lang="da-DK"/>
            </a:p>
          </p:txBody>
        </p:sp>
        <p:sp>
          <p:nvSpPr>
            <p:cNvPr id="19" name="Kombinationstegning 21">
              <a:extLst>
                <a:ext uri="{FF2B5EF4-FFF2-40B4-BE49-F238E27FC236}">
                  <a16:creationId xmlns:a16="http://schemas.microsoft.com/office/drawing/2014/main" id="{0719FFE6-6331-4276-A1E9-97C608F59B4C}"/>
                </a:ext>
              </a:extLst>
            </p:cNvPr>
            <p:cNvSpPr/>
            <p:nvPr/>
          </p:nvSpPr>
          <p:spPr>
            <a:xfrm>
              <a:off x="9620855" y="2960668"/>
              <a:ext cx="184117" cy="25249"/>
            </a:xfrm>
            <a:custGeom>
              <a:avLst/>
              <a:gdLst>
                <a:gd name="connsiteX0" fmla="*/ 0 w 184117"/>
                <a:gd name="connsiteY0" fmla="*/ 0 h 25249"/>
                <a:gd name="connsiteX1" fmla="*/ 184117 w 184117"/>
                <a:gd name="connsiteY1" fmla="*/ 25249 h 25249"/>
              </a:gdLst>
              <a:ahLst/>
              <a:cxnLst>
                <a:cxn ang="0">
                  <a:pos x="connsiteX0" y="connsiteY0"/>
                </a:cxn>
                <a:cxn ang="0">
                  <a:pos x="connsiteX1" y="connsiteY1"/>
                </a:cxn>
              </a:cxnLst>
              <a:rect l="l" t="t" r="r" b="b"/>
              <a:pathLst>
                <a:path w="184117" h="25249">
                  <a:moveTo>
                    <a:pt x="0" y="0"/>
                  </a:moveTo>
                  <a:lnTo>
                    <a:pt x="184117" y="25249"/>
                  </a:lnTo>
                </a:path>
              </a:pathLst>
            </a:custGeom>
            <a:ln w="34925" cap="flat">
              <a:solidFill>
                <a:schemeClr val="bg1"/>
              </a:solidFill>
              <a:prstDash val="solid"/>
              <a:miter/>
            </a:ln>
          </p:spPr>
          <p:txBody>
            <a:bodyPr rtlCol="0" anchor="ctr"/>
            <a:lstStyle/>
            <a:p>
              <a:endParaRPr lang="da-DK"/>
            </a:p>
          </p:txBody>
        </p:sp>
        <p:sp>
          <p:nvSpPr>
            <p:cNvPr id="20" name="Kombinationstegning 22">
              <a:extLst>
                <a:ext uri="{FF2B5EF4-FFF2-40B4-BE49-F238E27FC236}">
                  <a16:creationId xmlns:a16="http://schemas.microsoft.com/office/drawing/2014/main" id="{2B799D53-7FDE-4FAB-925D-5495ED18B880}"/>
                </a:ext>
              </a:extLst>
            </p:cNvPr>
            <p:cNvSpPr/>
            <p:nvPr/>
          </p:nvSpPr>
          <p:spPr>
            <a:xfrm>
              <a:off x="8987036" y="2871734"/>
              <a:ext cx="134421" cy="6670"/>
            </a:xfrm>
            <a:custGeom>
              <a:avLst/>
              <a:gdLst>
                <a:gd name="connsiteX0" fmla="*/ 134422 w 134421"/>
                <a:gd name="connsiteY0" fmla="*/ 6670 h 6670"/>
                <a:gd name="connsiteX1" fmla="*/ 0 w 134421"/>
                <a:gd name="connsiteY1" fmla="*/ 154 h 6670"/>
              </a:gdLst>
              <a:ahLst/>
              <a:cxnLst>
                <a:cxn ang="0">
                  <a:pos x="connsiteX0" y="connsiteY0"/>
                </a:cxn>
                <a:cxn ang="0">
                  <a:pos x="connsiteX1" y="connsiteY1"/>
                </a:cxn>
              </a:cxnLst>
              <a:rect l="l" t="t" r="r" b="b"/>
              <a:pathLst>
                <a:path w="134421" h="6670">
                  <a:moveTo>
                    <a:pt x="134422" y="6670"/>
                  </a:moveTo>
                  <a:cubicBezTo>
                    <a:pt x="89615" y="1783"/>
                    <a:pt x="44807" y="-660"/>
                    <a:pt x="0" y="154"/>
                  </a:cubicBezTo>
                </a:path>
              </a:pathLst>
            </a:custGeom>
            <a:noFill/>
            <a:ln w="34925" cap="flat">
              <a:solidFill>
                <a:schemeClr val="bg1"/>
              </a:solidFill>
              <a:prstDash val="solid"/>
              <a:miter/>
            </a:ln>
          </p:spPr>
          <p:txBody>
            <a:bodyPr rtlCol="0" anchor="ctr"/>
            <a:lstStyle/>
            <a:p>
              <a:endParaRPr lang="da-DK"/>
            </a:p>
          </p:txBody>
        </p:sp>
        <p:sp>
          <p:nvSpPr>
            <p:cNvPr id="21" name="Kombinationstegning 23">
              <a:extLst>
                <a:ext uri="{FF2B5EF4-FFF2-40B4-BE49-F238E27FC236}">
                  <a16:creationId xmlns:a16="http://schemas.microsoft.com/office/drawing/2014/main" id="{18F4DD48-5AB2-414A-BAC0-B347659A801D}"/>
                </a:ext>
              </a:extLst>
            </p:cNvPr>
            <p:cNvSpPr/>
            <p:nvPr/>
          </p:nvSpPr>
          <p:spPr>
            <a:xfrm>
              <a:off x="9014735" y="2907726"/>
              <a:ext cx="79838" cy="8959"/>
            </a:xfrm>
            <a:custGeom>
              <a:avLst/>
              <a:gdLst>
                <a:gd name="connsiteX0" fmla="*/ 79838 w 79838"/>
                <a:gd name="connsiteY0" fmla="*/ 8959 h 8959"/>
                <a:gd name="connsiteX1" fmla="*/ 0 w 79838"/>
                <a:gd name="connsiteY1" fmla="*/ 0 h 8959"/>
              </a:gdLst>
              <a:ahLst/>
              <a:cxnLst>
                <a:cxn ang="0">
                  <a:pos x="connsiteX0" y="connsiteY0"/>
                </a:cxn>
                <a:cxn ang="0">
                  <a:pos x="connsiteX1" y="connsiteY1"/>
                </a:cxn>
              </a:cxnLst>
              <a:rect l="l" t="t" r="r" b="b"/>
              <a:pathLst>
                <a:path w="79838" h="8959">
                  <a:moveTo>
                    <a:pt x="79838" y="8959"/>
                  </a:moveTo>
                  <a:cubicBezTo>
                    <a:pt x="53769" y="3258"/>
                    <a:pt x="26884" y="815"/>
                    <a:pt x="0" y="0"/>
                  </a:cubicBezTo>
                </a:path>
              </a:pathLst>
            </a:custGeom>
            <a:noFill/>
            <a:ln w="34925" cap="flat">
              <a:solidFill>
                <a:schemeClr val="bg1"/>
              </a:solidFill>
              <a:prstDash val="solid"/>
              <a:miter/>
            </a:ln>
          </p:spPr>
          <p:txBody>
            <a:bodyPr rtlCol="0" anchor="ctr"/>
            <a:lstStyle/>
            <a:p>
              <a:endParaRPr lang="da-DK"/>
            </a:p>
          </p:txBody>
        </p:sp>
        <p:sp>
          <p:nvSpPr>
            <p:cNvPr id="22" name="Kombinationstegning 24">
              <a:extLst>
                <a:ext uri="{FF2B5EF4-FFF2-40B4-BE49-F238E27FC236}">
                  <a16:creationId xmlns:a16="http://schemas.microsoft.com/office/drawing/2014/main" id="{8C161768-E1D4-46E5-932D-CB1C65923500}"/>
                </a:ext>
              </a:extLst>
            </p:cNvPr>
            <p:cNvSpPr/>
            <p:nvPr/>
          </p:nvSpPr>
          <p:spPr>
            <a:xfrm>
              <a:off x="9009847" y="2937863"/>
              <a:ext cx="100205" cy="11402"/>
            </a:xfrm>
            <a:custGeom>
              <a:avLst/>
              <a:gdLst>
                <a:gd name="connsiteX0" fmla="*/ 100206 w 100205"/>
                <a:gd name="connsiteY0" fmla="*/ 11403 h 11402"/>
                <a:gd name="connsiteX1" fmla="*/ 0 w 100205"/>
                <a:gd name="connsiteY1" fmla="*/ 0 h 11402"/>
              </a:gdLst>
              <a:ahLst/>
              <a:cxnLst>
                <a:cxn ang="0">
                  <a:pos x="connsiteX0" y="connsiteY0"/>
                </a:cxn>
                <a:cxn ang="0">
                  <a:pos x="connsiteX1" y="connsiteY1"/>
                </a:cxn>
              </a:cxnLst>
              <a:rect l="l" t="t" r="r" b="b"/>
              <a:pathLst>
                <a:path w="100205" h="11402">
                  <a:moveTo>
                    <a:pt x="100206" y="11403"/>
                  </a:moveTo>
                  <a:cubicBezTo>
                    <a:pt x="66804" y="5701"/>
                    <a:pt x="33402" y="1629"/>
                    <a:pt x="0" y="0"/>
                  </a:cubicBezTo>
                </a:path>
              </a:pathLst>
            </a:custGeom>
            <a:noFill/>
            <a:ln w="34925" cap="flat">
              <a:solidFill>
                <a:schemeClr val="bg1"/>
              </a:solidFill>
              <a:prstDash val="solid"/>
              <a:miter/>
            </a:ln>
          </p:spPr>
          <p:txBody>
            <a:bodyPr rtlCol="0" anchor="ctr"/>
            <a:lstStyle/>
            <a:p>
              <a:endParaRPr lang="da-DK"/>
            </a:p>
          </p:txBody>
        </p:sp>
        <p:sp>
          <p:nvSpPr>
            <p:cNvPr id="23" name="Kombinationstegning 25">
              <a:extLst>
                <a:ext uri="{FF2B5EF4-FFF2-40B4-BE49-F238E27FC236}">
                  <a16:creationId xmlns:a16="http://schemas.microsoft.com/office/drawing/2014/main" id="{7570B71C-E8FC-46EC-8694-7D9311A16EED}"/>
                </a:ext>
              </a:extLst>
            </p:cNvPr>
            <p:cNvSpPr/>
            <p:nvPr/>
          </p:nvSpPr>
          <p:spPr>
            <a:xfrm>
              <a:off x="9177670" y="2961483"/>
              <a:ext cx="136865" cy="102625"/>
            </a:xfrm>
            <a:custGeom>
              <a:avLst/>
              <a:gdLst>
                <a:gd name="connsiteX0" fmla="*/ 136866 w 136865"/>
                <a:gd name="connsiteY0" fmla="*/ 51313 h 102625"/>
                <a:gd name="connsiteX1" fmla="*/ 68433 w 136865"/>
                <a:gd name="connsiteY1" fmla="*/ 102626 h 102625"/>
                <a:gd name="connsiteX2" fmla="*/ 0 w 136865"/>
                <a:gd name="connsiteY2" fmla="*/ 51313 h 102625"/>
                <a:gd name="connsiteX3" fmla="*/ 68433 w 136865"/>
                <a:gd name="connsiteY3" fmla="*/ 0 h 102625"/>
                <a:gd name="connsiteX4" fmla="*/ 136866 w 136865"/>
                <a:gd name="connsiteY4" fmla="*/ 51313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65" h="102625">
                  <a:moveTo>
                    <a:pt x="136866" y="51313"/>
                  </a:moveTo>
                  <a:cubicBezTo>
                    <a:pt x="136866" y="79652"/>
                    <a:pt x="106227" y="102626"/>
                    <a:pt x="68433" y="102626"/>
                  </a:cubicBezTo>
                  <a:cubicBezTo>
                    <a:pt x="30638" y="102626"/>
                    <a:pt x="0" y="79652"/>
                    <a:pt x="0" y="51313"/>
                  </a:cubicBezTo>
                  <a:cubicBezTo>
                    <a:pt x="0" y="22973"/>
                    <a:pt x="30638" y="0"/>
                    <a:pt x="68433" y="0"/>
                  </a:cubicBezTo>
                  <a:cubicBezTo>
                    <a:pt x="106227" y="0"/>
                    <a:pt x="136866" y="22974"/>
                    <a:pt x="136866" y="51313"/>
                  </a:cubicBezTo>
                  <a:close/>
                </a:path>
              </a:pathLst>
            </a:custGeom>
            <a:noFill/>
            <a:ln w="34925" cap="flat">
              <a:solidFill>
                <a:schemeClr val="bg1"/>
              </a:solidFill>
              <a:prstDash val="solid"/>
              <a:miter/>
            </a:ln>
          </p:spPr>
          <p:txBody>
            <a:bodyPr rtlCol="0" anchor="ctr"/>
            <a:lstStyle/>
            <a:p>
              <a:endParaRPr lang="da-DK"/>
            </a:p>
          </p:txBody>
        </p:sp>
        <p:sp>
          <p:nvSpPr>
            <p:cNvPr id="24" name="Kombinationstegning 26">
              <a:extLst>
                <a:ext uri="{FF2B5EF4-FFF2-40B4-BE49-F238E27FC236}">
                  <a16:creationId xmlns:a16="http://schemas.microsoft.com/office/drawing/2014/main" id="{36580FA9-2CB8-46E5-A4F4-25A6F9A07162}"/>
                </a:ext>
              </a:extLst>
            </p:cNvPr>
            <p:cNvSpPr/>
            <p:nvPr/>
          </p:nvSpPr>
          <p:spPr>
            <a:xfrm>
              <a:off x="9343865" y="2961483"/>
              <a:ext cx="136865" cy="102625"/>
            </a:xfrm>
            <a:custGeom>
              <a:avLst/>
              <a:gdLst>
                <a:gd name="connsiteX0" fmla="*/ 136866 w 136865"/>
                <a:gd name="connsiteY0" fmla="*/ 51313 h 102625"/>
                <a:gd name="connsiteX1" fmla="*/ 68433 w 136865"/>
                <a:gd name="connsiteY1" fmla="*/ 102626 h 102625"/>
                <a:gd name="connsiteX2" fmla="*/ 0 w 136865"/>
                <a:gd name="connsiteY2" fmla="*/ 51313 h 102625"/>
                <a:gd name="connsiteX3" fmla="*/ 68433 w 136865"/>
                <a:gd name="connsiteY3" fmla="*/ 0 h 102625"/>
                <a:gd name="connsiteX4" fmla="*/ 136866 w 136865"/>
                <a:gd name="connsiteY4" fmla="*/ 51313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65" h="102625">
                  <a:moveTo>
                    <a:pt x="136866" y="51313"/>
                  </a:moveTo>
                  <a:cubicBezTo>
                    <a:pt x="136866" y="79652"/>
                    <a:pt x="106228" y="102626"/>
                    <a:pt x="68433" y="102626"/>
                  </a:cubicBezTo>
                  <a:cubicBezTo>
                    <a:pt x="30639" y="102626"/>
                    <a:pt x="0" y="79652"/>
                    <a:pt x="0" y="51313"/>
                  </a:cubicBezTo>
                  <a:cubicBezTo>
                    <a:pt x="0" y="22973"/>
                    <a:pt x="30639" y="0"/>
                    <a:pt x="68433" y="0"/>
                  </a:cubicBezTo>
                  <a:cubicBezTo>
                    <a:pt x="106228" y="0"/>
                    <a:pt x="136866" y="22974"/>
                    <a:pt x="136866" y="51313"/>
                  </a:cubicBezTo>
                  <a:close/>
                </a:path>
              </a:pathLst>
            </a:custGeom>
            <a:noFill/>
            <a:ln w="34925" cap="flat">
              <a:solidFill>
                <a:schemeClr val="bg1"/>
              </a:solidFill>
              <a:prstDash val="solid"/>
              <a:miter/>
            </a:ln>
          </p:spPr>
          <p:txBody>
            <a:bodyPr rtlCol="0" anchor="ctr"/>
            <a:lstStyle/>
            <a:p>
              <a:endParaRPr lang="da-DK"/>
            </a:p>
          </p:txBody>
        </p:sp>
        <p:sp>
          <p:nvSpPr>
            <p:cNvPr id="25" name="Kombinationstegning 27">
              <a:extLst>
                <a:ext uri="{FF2B5EF4-FFF2-40B4-BE49-F238E27FC236}">
                  <a16:creationId xmlns:a16="http://schemas.microsoft.com/office/drawing/2014/main" id="{E3D1DD81-741E-4F16-B985-0891912567E5}"/>
                </a:ext>
              </a:extLst>
            </p:cNvPr>
            <p:cNvSpPr/>
            <p:nvPr/>
          </p:nvSpPr>
          <p:spPr>
            <a:xfrm>
              <a:off x="9148342" y="2571399"/>
              <a:ext cx="399192" cy="132705"/>
            </a:xfrm>
            <a:custGeom>
              <a:avLst/>
              <a:gdLst>
                <a:gd name="connsiteX0" fmla="*/ 0 w 399192"/>
                <a:gd name="connsiteY0" fmla="*/ 65103 h 132705"/>
                <a:gd name="connsiteX1" fmla="*/ 399192 w 399192"/>
                <a:gd name="connsiteY1" fmla="*/ 132705 h 132705"/>
              </a:gdLst>
              <a:ahLst/>
              <a:cxnLst>
                <a:cxn ang="0">
                  <a:pos x="connsiteX0" y="connsiteY0"/>
                </a:cxn>
                <a:cxn ang="0">
                  <a:pos x="connsiteX1" y="connsiteY1"/>
                </a:cxn>
              </a:cxnLst>
              <a:rect l="l" t="t" r="r" b="b"/>
              <a:pathLst>
                <a:path w="399192" h="132705">
                  <a:moveTo>
                    <a:pt x="0" y="65103"/>
                  </a:moveTo>
                  <a:cubicBezTo>
                    <a:pt x="105908" y="-17975"/>
                    <a:pt x="324242" y="-46482"/>
                    <a:pt x="399192" y="132705"/>
                  </a:cubicBezTo>
                </a:path>
              </a:pathLst>
            </a:custGeom>
            <a:noFill/>
            <a:ln w="34925" cap="flat">
              <a:solidFill>
                <a:schemeClr val="bg1"/>
              </a:solidFill>
              <a:prstDash val="solid"/>
              <a:miter/>
            </a:ln>
          </p:spPr>
          <p:txBody>
            <a:bodyPr rtlCol="0" anchor="ctr"/>
            <a:lstStyle/>
            <a:p>
              <a:endParaRPr lang="da-DK"/>
            </a:p>
          </p:txBody>
        </p:sp>
        <p:sp>
          <p:nvSpPr>
            <p:cNvPr id="26" name="Kombinationstegning 28">
              <a:extLst>
                <a:ext uri="{FF2B5EF4-FFF2-40B4-BE49-F238E27FC236}">
                  <a16:creationId xmlns:a16="http://schemas.microsoft.com/office/drawing/2014/main" id="{A97663B1-DCFE-4428-B75E-CE5213243928}"/>
                </a:ext>
              </a:extLst>
            </p:cNvPr>
            <p:cNvSpPr/>
            <p:nvPr/>
          </p:nvSpPr>
          <p:spPr>
            <a:xfrm>
              <a:off x="9235445" y="3019311"/>
              <a:ext cx="157332" cy="197920"/>
            </a:xfrm>
            <a:custGeom>
              <a:avLst/>
              <a:gdLst>
                <a:gd name="connsiteX0" fmla="*/ 78277 w 157332"/>
                <a:gd name="connsiteY0" fmla="*/ 0 h 197920"/>
                <a:gd name="connsiteX1" fmla="*/ 68 w 157332"/>
                <a:gd name="connsiteY1" fmla="*/ 134391 h 197920"/>
                <a:gd name="connsiteX2" fmla="*/ 80721 w 157332"/>
                <a:gd name="connsiteY2" fmla="*/ 197921 h 197920"/>
                <a:gd name="connsiteX3" fmla="*/ 156486 w 157332"/>
                <a:gd name="connsiteY3" fmla="*/ 113214 h 197920"/>
              </a:gdLst>
              <a:ahLst/>
              <a:cxnLst>
                <a:cxn ang="0">
                  <a:pos x="connsiteX0" y="connsiteY0"/>
                </a:cxn>
                <a:cxn ang="0">
                  <a:pos x="connsiteX1" y="connsiteY1"/>
                </a:cxn>
                <a:cxn ang="0">
                  <a:pos x="connsiteX2" y="connsiteY2"/>
                </a:cxn>
                <a:cxn ang="0">
                  <a:pos x="connsiteX3" y="connsiteY3"/>
                </a:cxn>
              </a:cxnLst>
              <a:rect l="l" t="t" r="r" b="b"/>
              <a:pathLst>
                <a:path w="157332" h="197920">
                  <a:moveTo>
                    <a:pt x="78277" y="0"/>
                  </a:moveTo>
                  <a:cubicBezTo>
                    <a:pt x="61983" y="65159"/>
                    <a:pt x="-2376" y="87150"/>
                    <a:pt x="68" y="134391"/>
                  </a:cubicBezTo>
                  <a:cubicBezTo>
                    <a:pt x="2512" y="176744"/>
                    <a:pt x="30211" y="197921"/>
                    <a:pt x="80721" y="197921"/>
                  </a:cubicBezTo>
                  <a:cubicBezTo>
                    <a:pt x="122269" y="197921"/>
                    <a:pt x="163818" y="170228"/>
                    <a:pt x="156486" y="113214"/>
                  </a:cubicBezTo>
                </a:path>
              </a:pathLst>
            </a:custGeom>
            <a:noFill/>
            <a:ln w="34925" cap="flat">
              <a:solidFill>
                <a:schemeClr val="bg1"/>
              </a:solidFill>
              <a:prstDash val="solid"/>
              <a:miter/>
            </a:ln>
          </p:spPr>
          <p:txBody>
            <a:bodyPr rtlCol="0" anchor="ctr"/>
            <a:lstStyle/>
            <a:p>
              <a:endParaRPr lang="da-DK"/>
            </a:p>
          </p:txBody>
        </p:sp>
        <p:sp>
          <p:nvSpPr>
            <p:cNvPr id="27" name="Kombinationstegning 29">
              <a:extLst>
                <a:ext uri="{FF2B5EF4-FFF2-40B4-BE49-F238E27FC236}">
                  <a16:creationId xmlns:a16="http://schemas.microsoft.com/office/drawing/2014/main" id="{272F4624-1380-4ADD-9843-2C3D4F90B976}"/>
                </a:ext>
              </a:extLst>
            </p:cNvPr>
            <p:cNvSpPr/>
            <p:nvPr/>
          </p:nvSpPr>
          <p:spPr>
            <a:xfrm>
              <a:off x="9035102" y="3227006"/>
              <a:ext cx="8146" cy="625527"/>
            </a:xfrm>
            <a:custGeom>
              <a:avLst/>
              <a:gdLst>
                <a:gd name="connsiteX0" fmla="*/ 0 w 8146"/>
                <a:gd name="connsiteY0" fmla="*/ 625528 h 625527"/>
                <a:gd name="connsiteX1" fmla="*/ 0 w 8146"/>
                <a:gd name="connsiteY1" fmla="*/ 0 h 625527"/>
              </a:gdLst>
              <a:ahLst/>
              <a:cxnLst>
                <a:cxn ang="0">
                  <a:pos x="connsiteX0" y="connsiteY0"/>
                </a:cxn>
                <a:cxn ang="0">
                  <a:pos x="connsiteX1" y="connsiteY1"/>
                </a:cxn>
              </a:cxnLst>
              <a:rect l="l" t="t" r="r" b="b"/>
              <a:pathLst>
                <a:path w="8146" h="625527">
                  <a:moveTo>
                    <a:pt x="0" y="625528"/>
                  </a:moveTo>
                  <a:lnTo>
                    <a:pt x="0" y="0"/>
                  </a:lnTo>
                </a:path>
              </a:pathLst>
            </a:custGeom>
            <a:ln w="34925" cap="flat">
              <a:solidFill>
                <a:schemeClr val="bg1"/>
              </a:solidFill>
              <a:prstDash val="solid"/>
              <a:miter/>
            </a:ln>
          </p:spPr>
          <p:txBody>
            <a:bodyPr rtlCol="0" anchor="ctr"/>
            <a:lstStyle/>
            <a:p>
              <a:endParaRPr lang="da-DK"/>
            </a:p>
          </p:txBody>
        </p:sp>
        <p:sp>
          <p:nvSpPr>
            <p:cNvPr id="28" name="Kombinationstegning 30">
              <a:extLst>
                <a:ext uri="{FF2B5EF4-FFF2-40B4-BE49-F238E27FC236}">
                  <a16:creationId xmlns:a16="http://schemas.microsoft.com/office/drawing/2014/main" id="{00EAF3E8-7A12-452D-AA4A-B0A214FD17D4}"/>
                </a:ext>
              </a:extLst>
            </p:cNvPr>
            <p:cNvSpPr/>
            <p:nvPr/>
          </p:nvSpPr>
          <p:spPr>
            <a:xfrm>
              <a:off x="9121458" y="3437959"/>
              <a:ext cx="8146" cy="404801"/>
            </a:xfrm>
            <a:custGeom>
              <a:avLst/>
              <a:gdLst>
                <a:gd name="connsiteX0" fmla="*/ 0 w 8146"/>
                <a:gd name="connsiteY0" fmla="*/ 0 h 404801"/>
                <a:gd name="connsiteX1" fmla="*/ 0 w 8146"/>
                <a:gd name="connsiteY1" fmla="*/ 404801 h 404801"/>
              </a:gdLst>
              <a:ahLst/>
              <a:cxnLst>
                <a:cxn ang="0">
                  <a:pos x="connsiteX0" y="connsiteY0"/>
                </a:cxn>
                <a:cxn ang="0">
                  <a:pos x="connsiteX1" y="connsiteY1"/>
                </a:cxn>
              </a:cxnLst>
              <a:rect l="l" t="t" r="r" b="b"/>
              <a:pathLst>
                <a:path w="8146" h="404801">
                  <a:moveTo>
                    <a:pt x="0" y="0"/>
                  </a:moveTo>
                  <a:lnTo>
                    <a:pt x="0" y="404801"/>
                  </a:lnTo>
                </a:path>
              </a:pathLst>
            </a:custGeom>
            <a:ln w="34925" cap="flat">
              <a:solidFill>
                <a:schemeClr val="bg1"/>
              </a:solidFill>
              <a:prstDash val="solid"/>
              <a:miter/>
            </a:ln>
          </p:spPr>
          <p:txBody>
            <a:bodyPr rtlCol="0" anchor="ctr"/>
            <a:lstStyle/>
            <a:p>
              <a:endParaRPr lang="da-DK"/>
            </a:p>
          </p:txBody>
        </p:sp>
        <p:sp>
          <p:nvSpPr>
            <p:cNvPr id="29" name="Kombinationstegning 31">
              <a:extLst>
                <a:ext uri="{FF2B5EF4-FFF2-40B4-BE49-F238E27FC236}">
                  <a16:creationId xmlns:a16="http://schemas.microsoft.com/office/drawing/2014/main" id="{172AB10E-C190-4EDE-A082-ECF3522CC469}"/>
                </a:ext>
              </a:extLst>
            </p:cNvPr>
            <p:cNvSpPr/>
            <p:nvPr/>
          </p:nvSpPr>
          <p:spPr>
            <a:xfrm>
              <a:off x="9620040" y="3462394"/>
              <a:ext cx="8146" cy="403172"/>
            </a:xfrm>
            <a:custGeom>
              <a:avLst/>
              <a:gdLst>
                <a:gd name="connsiteX0" fmla="*/ 0 w 8146"/>
                <a:gd name="connsiteY0" fmla="*/ 403172 h 403172"/>
                <a:gd name="connsiteX1" fmla="*/ 0 w 8146"/>
                <a:gd name="connsiteY1" fmla="*/ 0 h 403172"/>
              </a:gdLst>
              <a:ahLst/>
              <a:cxnLst>
                <a:cxn ang="0">
                  <a:pos x="connsiteX0" y="connsiteY0"/>
                </a:cxn>
                <a:cxn ang="0">
                  <a:pos x="connsiteX1" y="connsiteY1"/>
                </a:cxn>
              </a:cxnLst>
              <a:rect l="l" t="t" r="r" b="b"/>
              <a:pathLst>
                <a:path w="8146" h="403172">
                  <a:moveTo>
                    <a:pt x="0" y="403172"/>
                  </a:moveTo>
                  <a:lnTo>
                    <a:pt x="0" y="0"/>
                  </a:lnTo>
                </a:path>
              </a:pathLst>
            </a:custGeom>
            <a:ln w="34925" cap="flat">
              <a:solidFill>
                <a:schemeClr val="bg1"/>
              </a:solidFill>
              <a:prstDash val="solid"/>
              <a:miter/>
            </a:ln>
          </p:spPr>
          <p:txBody>
            <a:bodyPr rtlCol="0" anchor="ctr"/>
            <a:lstStyle/>
            <a:p>
              <a:endParaRPr lang="da-DK"/>
            </a:p>
          </p:txBody>
        </p:sp>
        <p:sp>
          <p:nvSpPr>
            <p:cNvPr id="30" name="Kombinationstegning 32">
              <a:extLst>
                <a:ext uri="{FF2B5EF4-FFF2-40B4-BE49-F238E27FC236}">
                  <a16:creationId xmlns:a16="http://schemas.microsoft.com/office/drawing/2014/main" id="{C3639A5C-EC34-4D4B-A06F-792AAC84CEF4}"/>
                </a:ext>
              </a:extLst>
            </p:cNvPr>
            <p:cNvSpPr/>
            <p:nvPr/>
          </p:nvSpPr>
          <p:spPr>
            <a:xfrm>
              <a:off x="9706396" y="3209902"/>
              <a:ext cx="8146" cy="655663"/>
            </a:xfrm>
            <a:custGeom>
              <a:avLst/>
              <a:gdLst>
                <a:gd name="connsiteX0" fmla="*/ 0 w 8146"/>
                <a:gd name="connsiteY0" fmla="*/ 0 h 655663"/>
                <a:gd name="connsiteX1" fmla="*/ 0 w 8146"/>
                <a:gd name="connsiteY1" fmla="*/ 655664 h 655663"/>
              </a:gdLst>
              <a:ahLst/>
              <a:cxnLst>
                <a:cxn ang="0">
                  <a:pos x="connsiteX0" y="connsiteY0"/>
                </a:cxn>
                <a:cxn ang="0">
                  <a:pos x="connsiteX1" y="connsiteY1"/>
                </a:cxn>
              </a:cxnLst>
              <a:rect l="l" t="t" r="r" b="b"/>
              <a:pathLst>
                <a:path w="8146" h="655663">
                  <a:moveTo>
                    <a:pt x="0" y="0"/>
                  </a:moveTo>
                  <a:lnTo>
                    <a:pt x="0" y="655664"/>
                  </a:lnTo>
                </a:path>
              </a:pathLst>
            </a:custGeom>
            <a:ln w="34925" cap="flat">
              <a:solidFill>
                <a:schemeClr val="bg1"/>
              </a:solidFill>
              <a:prstDash val="solid"/>
              <a:miter/>
            </a:ln>
          </p:spPr>
          <p:txBody>
            <a:bodyPr rtlCol="0" anchor="ctr"/>
            <a:lstStyle/>
            <a:p>
              <a:endParaRPr lang="da-DK"/>
            </a:p>
          </p:txBody>
        </p:sp>
        <p:sp>
          <p:nvSpPr>
            <p:cNvPr id="31" name="Kombinationstegning 33">
              <a:extLst>
                <a:ext uri="{FF2B5EF4-FFF2-40B4-BE49-F238E27FC236}">
                  <a16:creationId xmlns:a16="http://schemas.microsoft.com/office/drawing/2014/main" id="{6ED032D8-95CA-4C45-8807-5B01513DB40D}"/>
                </a:ext>
              </a:extLst>
            </p:cNvPr>
            <p:cNvSpPr/>
            <p:nvPr/>
          </p:nvSpPr>
          <p:spPr>
            <a:xfrm>
              <a:off x="9280320" y="2721359"/>
              <a:ext cx="168638" cy="23469"/>
            </a:xfrm>
            <a:custGeom>
              <a:avLst/>
              <a:gdLst>
                <a:gd name="connsiteX0" fmla="*/ 0 w 168638"/>
                <a:gd name="connsiteY0" fmla="*/ 7995 h 23469"/>
                <a:gd name="connsiteX1" fmla="*/ 168638 w 168638"/>
                <a:gd name="connsiteY1" fmla="*/ 23470 h 23469"/>
              </a:gdLst>
              <a:ahLst/>
              <a:cxnLst>
                <a:cxn ang="0">
                  <a:pos x="connsiteX0" y="connsiteY0"/>
                </a:cxn>
                <a:cxn ang="0">
                  <a:pos x="connsiteX1" y="connsiteY1"/>
                </a:cxn>
              </a:cxnLst>
              <a:rect l="l" t="t" r="r" b="b"/>
              <a:pathLst>
                <a:path w="168638" h="23469">
                  <a:moveTo>
                    <a:pt x="0" y="7995"/>
                  </a:moveTo>
                  <a:cubicBezTo>
                    <a:pt x="55398" y="-6666"/>
                    <a:pt x="116499" y="-965"/>
                    <a:pt x="168638" y="23470"/>
                  </a:cubicBezTo>
                </a:path>
              </a:pathLst>
            </a:custGeom>
            <a:noFill/>
            <a:ln w="34925" cap="flat">
              <a:solidFill>
                <a:schemeClr val="bg1"/>
              </a:solidFill>
              <a:prstDash val="solid"/>
              <a:miter/>
            </a:ln>
          </p:spPr>
          <p:txBody>
            <a:bodyPr rtlCol="0" anchor="ctr"/>
            <a:lstStyle/>
            <a:p>
              <a:endParaRPr lang="da-DK"/>
            </a:p>
          </p:txBody>
        </p:sp>
      </p:grpSp>
      <p:sp>
        <p:nvSpPr>
          <p:cNvPr id="43" name="Tankeboble: sky 42">
            <a:extLst>
              <a:ext uri="{FF2B5EF4-FFF2-40B4-BE49-F238E27FC236}">
                <a16:creationId xmlns:a16="http://schemas.microsoft.com/office/drawing/2014/main" id="{DD1A1181-20D6-448D-A3DB-97B0EDDC0A60}"/>
              </a:ext>
            </a:extLst>
          </p:cNvPr>
          <p:cNvSpPr/>
          <p:nvPr/>
        </p:nvSpPr>
        <p:spPr>
          <a:xfrm>
            <a:off x="6901599" y="89832"/>
            <a:ext cx="4423170" cy="1817702"/>
          </a:xfrm>
          <a:prstGeom prst="cloudCallout">
            <a:avLst>
              <a:gd name="adj1" fmla="val 12699"/>
              <a:gd name="adj2" fmla="val 78963"/>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45" name="Grafik 44" descr="Fiskebowle">
            <a:extLst>
              <a:ext uri="{FF2B5EF4-FFF2-40B4-BE49-F238E27FC236}">
                <a16:creationId xmlns:a16="http://schemas.microsoft.com/office/drawing/2014/main" id="{DB55D9BA-17EF-465F-A44E-70E7DE5B52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9089" y="485759"/>
            <a:ext cx="914400" cy="914400"/>
          </a:xfrm>
          <a:prstGeom prst="rect">
            <a:avLst/>
          </a:prstGeom>
        </p:spPr>
      </p:pic>
      <p:pic>
        <p:nvPicPr>
          <p:cNvPr id="47" name="Grafik 46" descr="Trillebør">
            <a:extLst>
              <a:ext uri="{FF2B5EF4-FFF2-40B4-BE49-F238E27FC236}">
                <a16:creationId xmlns:a16="http://schemas.microsoft.com/office/drawing/2014/main" id="{5840AF60-ECD5-4283-A7AC-66D564573F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27037" y="827034"/>
            <a:ext cx="914400" cy="914400"/>
          </a:xfrm>
          <a:prstGeom prst="rect">
            <a:avLst/>
          </a:prstGeom>
        </p:spPr>
      </p:pic>
      <p:pic>
        <p:nvPicPr>
          <p:cNvPr id="49" name="Grafik 48" descr="Guitar">
            <a:extLst>
              <a:ext uri="{FF2B5EF4-FFF2-40B4-BE49-F238E27FC236}">
                <a16:creationId xmlns:a16="http://schemas.microsoft.com/office/drawing/2014/main" id="{2FFBF0AA-B3DA-4E9A-BCE3-20FD2D3119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24986" y="390008"/>
            <a:ext cx="914400" cy="914400"/>
          </a:xfrm>
          <a:prstGeom prst="rect">
            <a:avLst/>
          </a:prstGeom>
        </p:spPr>
      </p:pic>
      <p:pic>
        <p:nvPicPr>
          <p:cNvPr id="42" name="Billede 41">
            <a:extLst>
              <a:ext uri="{FF2B5EF4-FFF2-40B4-BE49-F238E27FC236}">
                <a16:creationId xmlns:a16="http://schemas.microsoft.com/office/drawing/2014/main" id="{997A60E8-DA31-4C50-BB39-9D5E299EBE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0599" y="6491865"/>
            <a:ext cx="426769" cy="106412"/>
          </a:xfrm>
          <a:prstGeom prst="rect">
            <a:avLst/>
          </a:prstGeom>
        </p:spPr>
      </p:pic>
    </p:spTree>
    <p:extLst>
      <p:ext uri="{BB962C8B-B14F-4D97-AF65-F5344CB8AC3E}">
        <p14:creationId xmlns:p14="http://schemas.microsoft.com/office/powerpoint/2010/main" val="14840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kstfelt 148">
            <a:extLst>
              <a:ext uri="{FF2B5EF4-FFF2-40B4-BE49-F238E27FC236}">
                <a16:creationId xmlns:a16="http://schemas.microsoft.com/office/drawing/2014/main" id="{48C998BA-9C00-416C-B229-62741ACADE8C}"/>
              </a:ext>
            </a:extLst>
          </p:cNvPr>
          <p:cNvSpPr txBox="1"/>
          <p:nvPr/>
        </p:nvSpPr>
        <p:spPr>
          <a:xfrm>
            <a:off x="6518365" y="0"/>
            <a:ext cx="5673635" cy="6858000"/>
          </a:xfrm>
          <a:prstGeom prst="rect">
            <a:avLst/>
          </a:prstGeom>
          <a:solidFill>
            <a:schemeClr val="accent2"/>
          </a:solidFill>
          <a:ln>
            <a:solidFill>
              <a:schemeClr val="accent2"/>
            </a:solidFill>
          </a:ln>
        </p:spPr>
        <p:txBody>
          <a:bodyPr wrap="square" lIns="0" tIns="0" rIns="0" bIns="0" rtlCol="0">
            <a:spAutoFit/>
          </a:bodyPr>
          <a:lstStyle/>
          <a:p>
            <a:endParaRPr lang="da-DK" sz="2000" dirty="0" err="1"/>
          </a:p>
        </p:txBody>
      </p:sp>
      <p:sp>
        <p:nvSpPr>
          <p:cNvPr id="8" name="Titel 3">
            <a:extLst>
              <a:ext uri="{FF2B5EF4-FFF2-40B4-BE49-F238E27FC236}">
                <a16:creationId xmlns:a16="http://schemas.microsoft.com/office/drawing/2014/main" id="{B9A58707-685A-408F-87F2-150BB3F9B55A}"/>
              </a:ext>
            </a:extLst>
          </p:cNvPr>
          <p:cNvSpPr>
            <a:spLocks noGrp="1"/>
          </p:cNvSpPr>
          <p:nvPr>
            <p:ph type="title"/>
          </p:nvPr>
        </p:nvSpPr>
        <p:spPr>
          <a:xfrm>
            <a:off x="432000" y="432000"/>
            <a:ext cx="10978784" cy="1017790"/>
          </a:xfrm>
        </p:spPr>
        <p:txBody>
          <a:bodyPr/>
          <a:lstStyle/>
          <a:p>
            <a:r>
              <a:rPr lang="da-DK" dirty="0">
                <a:solidFill>
                  <a:srgbClr val="660033"/>
                </a:solidFill>
              </a:rPr>
              <a:t>3) At arbejde med relationer</a:t>
            </a:r>
          </a:p>
        </p:txBody>
      </p:sp>
      <p:sp>
        <p:nvSpPr>
          <p:cNvPr id="5" name="Tekstfelt 4">
            <a:extLst>
              <a:ext uri="{FF2B5EF4-FFF2-40B4-BE49-F238E27FC236}">
                <a16:creationId xmlns:a16="http://schemas.microsoft.com/office/drawing/2014/main" id="{951CDCC5-7103-4B52-AA63-39FBA4E3A458}"/>
              </a:ext>
            </a:extLst>
          </p:cNvPr>
          <p:cNvSpPr txBox="1"/>
          <p:nvPr/>
        </p:nvSpPr>
        <p:spPr>
          <a:xfrm>
            <a:off x="442710" y="1397674"/>
            <a:ext cx="5842586" cy="3693319"/>
          </a:xfrm>
          <a:prstGeom prst="rect">
            <a:avLst/>
          </a:prstGeom>
          <a:noFill/>
        </p:spPr>
        <p:txBody>
          <a:bodyPr wrap="square" lIns="0" tIns="0" rIns="0" bIns="0" rtlCol="0">
            <a:spAutoFit/>
          </a:bodyPr>
          <a:lstStyle/>
          <a:p>
            <a:pPr marL="342900" indent="-342900">
              <a:buClr>
                <a:srgbClr val="660033"/>
              </a:buClr>
              <a:buFont typeface="Arial" panose="020B0604020202020204" pitchFamily="34" charset="0"/>
              <a:buChar char="•"/>
            </a:pPr>
            <a:r>
              <a:rPr lang="da-DK" sz="2400" dirty="0"/>
              <a:t>Gode relationer er med til at styrke borgerens værdighed. Jo bedre vi kender borgeren, jo bedre kan vi forstå borgerens ønsker og behov. </a:t>
            </a:r>
          </a:p>
          <a:p>
            <a:pPr>
              <a:buClr>
                <a:srgbClr val="660033"/>
              </a:buClr>
            </a:pPr>
            <a:endParaRPr lang="da-DK" sz="2400" dirty="0"/>
          </a:p>
          <a:p>
            <a:pPr marL="342900" indent="-342900">
              <a:buClr>
                <a:srgbClr val="660033"/>
              </a:buClr>
              <a:buFont typeface="Arial" panose="020B0604020202020204" pitchFamily="34" charset="0"/>
              <a:buChar char="•"/>
            </a:pPr>
            <a:r>
              <a:rPr lang="da-DK" sz="2400" dirty="0"/>
              <a:t>At lære borgeren at kende er vigtigt, når vi skal yde god pleje og omsorg.</a:t>
            </a:r>
          </a:p>
          <a:p>
            <a:pPr>
              <a:buClr>
                <a:srgbClr val="660033"/>
              </a:buClr>
            </a:pPr>
            <a:endParaRPr lang="da-DK" sz="2400" dirty="0"/>
          </a:p>
          <a:p>
            <a:pPr marL="342900" indent="-342900">
              <a:buClr>
                <a:srgbClr val="660033"/>
              </a:buClr>
              <a:buFont typeface="Arial" panose="020B0604020202020204" pitchFamily="34" charset="0"/>
              <a:buChar char="•"/>
            </a:pPr>
            <a:r>
              <a:rPr lang="da-DK" sz="2400" dirty="0"/>
              <a:t>At arbejde med relationer er en faglighed, vi kan lære.</a:t>
            </a:r>
          </a:p>
        </p:txBody>
      </p:sp>
      <p:grpSp>
        <p:nvGrpSpPr>
          <p:cNvPr id="71" name="Grafik 3">
            <a:extLst>
              <a:ext uri="{FF2B5EF4-FFF2-40B4-BE49-F238E27FC236}">
                <a16:creationId xmlns:a16="http://schemas.microsoft.com/office/drawing/2014/main" id="{F7BDF90F-EF01-4115-81B1-7FCB9C70D7F8}"/>
              </a:ext>
            </a:extLst>
          </p:cNvPr>
          <p:cNvGrpSpPr/>
          <p:nvPr/>
        </p:nvGrpSpPr>
        <p:grpSpPr>
          <a:xfrm>
            <a:off x="6931293" y="2004315"/>
            <a:ext cx="4943541" cy="3456010"/>
            <a:chOff x="4565332" y="2239081"/>
            <a:chExt cx="2969894" cy="1953823"/>
          </a:xfrm>
          <a:noFill/>
        </p:grpSpPr>
        <p:grpSp>
          <p:nvGrpSpPr>
            <p:cNvPr id="72" name="Grafik 3">
              <a:extLst>
                <a:ext uri="{FF2B5EF4-FFF2-40B4-BE49-F238E27FC236}">
                  <a16:creationId xmlns:a16="http://schemas.microsoft.com/office/drawing/2014/main" id="{D8DCDA9B-3F42-444B-B5F3-801C2CB8A669}"/>
                </a:ext>
              </a:extLst>
            </p:cNvPr>
            <p:cNvGrpSpPr/>
            <p:nvPr/>
          </p:nvGrpSpPr>
          <p:grpSpPr>
            <a:xfrm>
              <a:off x="4632007" y="3366134"/>
              <a:ext cx="2823210" cy="826770"/>
              <a:chOff x="4632007" y="3366134"/>
              <a:chExt cx="2823210" cy="826770"/>
            </a:xfrm>
            <a:noFill/>
          </p:grpSpPr>
          <p:sp>
            <p:nvSpPr>
              <p:cNvPr id="145" name="Kombinationstegning 71">
                <a:extLst>
                  <a:ext uri="{FF2B5EF4-FFF2-40B4-BE49-F238E27FC236}">
                    <a16:creationId xmlns:a16="http://schemas.microsoft.com/office/drawing/2014/main" id="{A241A2F9-15E3-4C6F-B049-50D628502D1E}"/>
                  </a:ext>
                </a:extLst>
              </p:cNvPr>
              <p:cNvSpPr/>
              <p:nvPr/>
            </p:nvSpPr>
            <p:spPr>
              <a:xfrm>
                <a:off x="4632007" y="3566159"/>
                <a:ext cx="2823210" cy="550545"/>
              </a:xfrm>
              <a:custGeom>
                <a:avLst/>
                <a:gdLst>
                  <a:gd name="connsiteX0" fmla="*/ 2661285 w 2823210"/>
                  <a:gd name="connsiteY0" fmla="*/ 0 h 550545"/>
                  <a:gd name="connsiteX1" fmla="*/ 2823210 w 2823210"/>
                  <a:gd name="connsiteY1" fmla="*/ 175260 h 550545"/>
                  <a:gd name="connsiteX2" fmla="*/ 1411605 w 2823210"/>
                  <a:gd name="connsiteY2" fmla="*/ 550545 h 550545"/>
                  <a:gd name="connsiteX3" fmla="*/ 0 w 2823210"/>
                  <a:gd name="connsiteY3" fmla="*/ 175260 h 550545"/>
                  <a:gd name="connsiteX4" fmla="*/ 119063 w 2823210"/>
                  <a:gd name="connsiteY4" fmla="*/ 24765 h 55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550545">
                    <a:moveTo>
                      <a:pt x="2661285" y="0"/>
                    </a:moveTo>
                    <a:cubicBezTo>
                      <a:pt x="2765108" y="52388"/>
                      <a:pt x="2823210" y="111443"/>
                      <a:pt x="2823210" y="175260"/>
                    </a:cubicBezTo>
                    <a:cubicBezTo>
                      <a:pt x="2823210" y="382905"/>
                      <a:pt x="2190750" y="550545"/>
                      <a:pt x="1411605" y="550545"/>
                    </a:cubicBezTo>
                    <a:cubicBezTo>
                      <a:pt x="632460" y="550545"/>
                      <a:pt x="0" y="382905"/>
                      <a:pt x="0" y="175260"/>
                    </a:cubicBezTo>
                    <a:cubicBezTo>
                      <a:pt x="0" y="121920"/>
                      <a:pt x="41910" y="70485"/>
                      <a:pt x="119063" y="24765"/>
                    </a:cubicBezTo>
                  </a:path>
                </a:pathLst>
              </a:custGeom>
              <a:noFill/>
              <a:ln w="28575" cap="flat">
                <a:solidFill>
                  <a:schemeClr val="bg1"/>
                </a:solidFill>
                <a:prstDash val="solid"/>
                <a:miter/>
              </a:ln>
            </p:spPr>
            <p:txBody>
              <a:bodyPr rtlCol="0" anchor="ctr"/>
              <a:lstStyle/>
              <a:p>
                <a:endParaRPr lang="da-DK"/>
              </a:p>
            </p:txBody>
          </p:sp>
          <p:sp>
            <p:nvSpPr>
              <p:cNvPr id="146" name="Kombinationstegning 72">
                <a:extLst>
                  <a:ext uri="{FF2B5EF4-FFF2-40B4-BE49-F238E27FC236}">
                    <a16:creationId xmlns:a16="http://schemas.microsoft.com/office/drawing/2014/main" id="{8315A98F-B504-4380-A819-842B0BA89F5E}"/>
                  </a:ext>
                </a:extLst>
              </p:cNvPr>
              <p:cNvSpPr/>
              <p:nvPr/>
            </p:nvSpPr>
            <p:spPr>
              <a:xfrm>
                <a:off x="6637972" y="3400425"/>
                <a:ext cx="329565" cy="57150"/>
              </a:xfrm>
              <a:custGeom>
                <a:avLst/>
                <a:gdLst>
                  <a:gd name="connsiteX0" fmla="*/ 0 w 329565"/>
                  <a:gd name="connsiteY0" fmla="*/ 0 h 57150"/>
                  <a:gd name="connsiteX1" fmla="*/ 329565 w 329565"/>
                  <a:gd name="connsiteY1" fmla="*/ 57150 h 57150"/>
                </a:gdLst>
                <a:ahLst/>
                <a:cxnLst>
                  <a:cxn ang="0">
                    <a:pos x="connsiteX0" y="connsiteY0"/>
                  </a:cxn>
                  <a:cxn ang="0">
                    <a:pos x="connsiteX1" y="connsiteY1"/>
                  </a:cxn>
                </a:cxnLst>
                <a:rect l="l" t="t" r="r" b="b"/>
                <a:pathLst>
                  <a:path w="329565" h="57150">
                    <a:moveTo>
                      <a:pt x="0" y="0"/>
                    </a:moveTo>
                    <a:cubicBezTo>
                      <a:pt x="120015" y="15240"/>
                      <a:pt x="231458" y="34290"/>
                      <a:pt x="329565" y="57150"/>
                    </a:cubicBezTo>
                  </a:path>
                </a:pathLst>
              </a:custGeom>
              <a:noFill/>
              <a:ln w="28575" cap="flat">
                <a:solidFill>
                  <a:schemeClr val="bg1"/>
                </a:solidFill>
                <a:prstDash val="solid"/>
                <a:miter/>
              </a:ln>
            </p:spPr>
            <p:txBody>
              <a:bodyPr rtlCol="0" anchor="ctr"/>
              <a:lstStyle/>
              <a:p>
                <a:endParaRPr lang="da-DK"/>
              </a:p>
            </p:txBody>
          </p:sp>
          <p:sp>
            <p:nvSpPr>
              <p:cNvPr id="147" name="Kombinationstegning 73">
                <a:extLst>
                  <a:ext uri="{FF2B5EF4-FFF2-40B4-BE49-F238E27FC236}">
                    <a16:creationId xmlns:a16="http://schemas.microsoft.com/office/drawing/2014/main" id="{8E374A7C-A6E7-4292-AFD9-75BCA83B4B7A}"/>
                  </a:ext>
                </a:extLst>
              </p:cNvPr>
              <p:cNvSpPr/>
              <p:nvPr/>
            </p:nvSpPr>
            <p:spPr>
              <a:xfrm>
                <a:off x="5377815" y="3366134"/>
                <a:ext cx="888682" cy="43815"/>
              </a:xfrm>
              <a:custGeom>
                <a:avLst/>
                <a:gdLst>
                  <a:gd name="connsiteX0" fmla="*/ 0 w 888682"/>
                  <a:gd name="connsiteY0" fmla="*/ 43815 h 43815"/>
                  <a:gd name="connsiteX1" fmla="*/ 665797 w 888682"/>
                  <a:gd name="connsiteY1" fmla="*/ 0 h 43815"/>
                  <a:gd name="connsiteX2" fmla="*/ 888682 w 888682"/>
                  <a:gd name="connsiteY2" fmla="*/ 4763 h 43815"/>
                </a:gdLst>
                <a:ahLst/>
                <a:cxnLst>
                  <a:cxn ang="0">
                    <a:pos x="connsiteX0" y="connsiteY0"/>
                  </a:cxn>
                  <a:cxn ang="0">
                    <a:pos x="connsiteX1" y="connsiteY1"/>
                  </a:cxn>
                  <a:cxn ang="0">
                    <a:pos x="connsiteX2" y="connsiteY2"/>
                  </a:cxn>
                </a:cxnLst>
                <a:rect l="l" t="t" r="r" b="b"/>
                <a:pathLst>
                  <a:path w="888682" h="43815">
                    <a:moveTo>
                      <a:pt x="0" y="43815"/>
                    </a:moveTo>
                    <a:cubicBezTo>
                      <a:pt x="198120" y="15240"/>
                      <a:pt x="424815" y="0"/>
                      <a:pt x="665797" y="0"/>
                    </a:cubicBezTo>
                    <a:cubicBezTo>
                      <a:pt x="741997" y="0"/>
                      <a:pt x="816293" y="1905"/>
                      <a:pt x="888682" y="4763"/>
                    </a:cubicBezTo>
                  </a:path>
                </a:pathLst>
              </a:custGeom>
              <a:noFill/>
              <a:ln w="28575" cap="flat">
                <a:solidFill>
                  <a:schemeClr val="bg1"/>
                </a:solidFill>
                <a:prstDash val="solid"/>
                <a:miter/>
              </a:ln>
            </p:spPr>
            <p:txBody>
              <a:bodyPr rtlCol="0" anchor="ctr"/>
              <a:lstStyle/>
              <a:p>
                <a:endParaRPr lang="da-DK"/>
              </a:p>
            </p:txBody>
          </p:sp>
          <p:sp>
            <p:nvSpPr>
              <p:cNvPr id="148" name="Kombinationstegning 74">
                <a:extLst>
                  <a:ext uri="{FF2B5EF4-FFF2-40B4-BE49-F238E27FC236}">
                    <a16:creationId xmlns:a16="http://schemas.microsoft.com/office/drawing/2014/main" id="{E1286B03-74F4-40ED-B76E-578ED4262E44}"/>
                  </a:ext>
                </a:extLst>
              </p:cNvPr>
              <p:cNvSpPr/>
              <p:nvPr/>
            </p:nvSpPr>
            <p:spPr>
              <a:xfrm>
                <a:off x="4632007" y="3742372"/>
                <a:ext cx="2823210" cy="450532"/>
              </a:xfrm>
              <a:custGeom>
                <a:avLst/>
                <a:gdLst>
                  <a:gd name="connsiteX0" fmla="*/ 0 w 2823210"/>
                  <a:gd name="connsiteY0" fmla="*/ 13335 h 450532"/>
                  <a:gd name="connsiteX1" fmla="*/ 0 w 2823210"/>
                  <a:gd name="connsiteY1" fmla="*/ 75247 h 450532"/>
                  <a:gd name="connsiteX2" fmla="*/ 1411605 w 2823210"/>
                  <a:gd name="connsiteY2" fmla="*/ 450533 h 450532"/>
                  <a:gd name="connsiteX3" fmla="*/ 2823210 w 2823210"/>
                  <a:gd name="connsiteY3" fmla="*/ 75247 h 450532"/>
                  <a:gd name="connsiteX4" fmla="*/ 2823210 w 2823210"/>
                  <a:gd name="connsiteY4" fmla="*/ 0 h 450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450532">
                    <a:moveTo>
                      <a:pt x="0" y="13335"/>
                    </a:moveTo>
                    <a:lnTo>
                      <a:pt x="0" y="75247"/>
                    </a:lnTo>
                    <a:cubicBezTo>
                      <a:pt x="0" y="282893"/>
                      <a:pt x="632460" y="450533"/>
                      <a:pt x="1411605" y="450533"/>
                    </a:cubicBezTo>
                    <a:cubicBezTo>
                      <a:pt x="2190750" y="450533"/>
                      <a:pt x="2823210" y="282893"/>
                      <a:pt x="2823210" y="75247"/>
                    </a:cubicBezTo>
                    <a:lnTo>
                      <a:pt x="2823210" y="0"/>
                    </a:lnTo>
                  </a:path>
                </a:pathLst>
              </a:custGeom>
              <a:noFill/>
              <a:ln w="28575" cap="flat">
                <a:solidFill>
                  <a:schemeClr val="bg1"/>
                </a:solidFill>
                <a:prstDash val="solid"/>
                <a:miter/>
              </a:ln>
            </p:spPr>
            <p:txBody>
              <a:bodyPr rtlCol="0" anchor="ctr"/>
              <a:lstStyle/>
              <a:p>
                <a:endParaRPr lang="da-DK"/>
              </a:p>
            </p:txBody>
          </p:sp>
        </p:grpSp>
        <p:grpSp>
          <p:nvGrpSpPr>
            <p:cNvPr id="73" name="Grafik 3">
              <a:extLst>
                <a:ext uri="{FF2B5EF4-FFF2-40B4-BE49-F238E27FC236}">
                  <a16:creationId xmlns:a16="http://schemas.microsoft.com/office/drawing/2014/main" id="{B433DDC3-BF89-4E22-8BCA-0BCB06084972}"/>
                </a:ext>
              </a:extLst>
            </p:cNvPr>
            <p:cNvGrpSpPr/>
            <p:nvPr/>
          </p:nvGrpSpPr>
          <p:grpSpPr>
            <a:xfrm>
              <a:off x="6864562" y="2974657"/>
              <a:ext cx="567794" cy="572898"/>
              <a:chOff x="6864562" y="2974657"/>
              <a:chExt cx="567794" cy="572898"/>
            </a:xfrm>
            <a:noFill/>
          </p:grpSpPr>
          <p:sp>
            <p:nvSpPr>
              <p:cNvPr id="143" name="Kombinationstegning 76">
                <a:extLst>
                  <a:ext uri="{FF2B5EF4-FFF2-40B4-BE49-F238E27FC236}">
                    <a16:creationId xmlns:a16="http://schemas.microsoft.com/office/drawing/2014/main" id="{904955D5-46D8-4848-AC5B-A46A3B6C8396}"/>
                  </a:ext>
                </a:extLst>
              </p:cNvPr>
              <p:cNvSpPr/>
              <p:nvPr/>
            </p:nvSpPr>
            <p:spPr>
              <a:xfrm>
                <a:off x="7160894" y="2974657"/>
                <a:ext cx="271462" cy="572898"/>
              </a:xfrm>
              <a:custGeom>
                <a:avLst/>
                <a:gdLst>
                  <a:gd name="connsiteX0" fmla="*/ 8573 w 271462"/>
                  <a:gd name="connsiteY0" fmla="*/ 0 h 572898"/>
                  <a:gd name="connsiteX1" fmla="*/ 262890 w 271462"/>
                  <a:gd name="connsiteY1" fmla="*/ 278130 h 572898"/>
                  <a:gd name="connsiteX2" fmla="*/ 266700 w 271462"/>
                  <a:gd name="connsiteY2" fmla="*/ 379095 h 572898"/>
                  <a:gd name="connsiteX3" fmla="*/ 271463 w 271462"/>
                  <a:gd name="connsiteY3" fmla="*/ 482918 h 572898"/>
                  <a:gd name="connsiteX4" fmla="*/ 233363 w 271462"/>
                  <a:gd name="connsiteY4" fmla="*/ 551498 h 572898"/>
                  <a:gd name="connsiteX5" fmla="*/ 175260 w 271462"/>
                  <a:gd name="connsiteY5" fmla="*/ 563880 h 572898"/>
                  <a:gd name="connsiteX6" fmla="*/ 110490 w 271462"/>
                  <a:gd name="connsiteY6" fmla="*/ 568643 h 572898"/>
                  <a:gd name="connsiteX7" fmla="*/ 0 w 271462"/>
                  <a:gd name="connsiteY7" fmla="*/ 572453 h 57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2" h="572898">
                    <a:moveTo>
                      <a:pt x="8573" y="0"/>
                    </a:moveTo>
                    <a:cubicBezTo>
                      <a:pt x="150495" y="12383"/>
                      <a:pt x="262890" y="132398"/>
                      <a:pt x="262890" y="278130"/>
                    </a:cubicBezTo>
                    <a:cubicBezTo>
                      <a:pt x="262890" y="307658"/>
                      <a:pt x="266700" y="334328"/>
                      <a:pt x="266700" y="379095"/>
                    </a:cubicBezTo>
                    <a:cubicBezTo>
                      <a:pt x="266700" y="414338"/>
                      <a:pt x="271463" y="448628"/>
                      <a:pt x="271463" y="482918"/>
                    </a:cubicBezTo>
                    <a:cubicBezTo>
                      <a:pt x="271463" y="515303"/>
                      <a:pt x="259080" y="541973"/>
                      <a:pt x="233363" y="551498"/>
                    </a:cubicBezTo>
                    <a:cubicBezTo>
                      <a:pt x="214313" y="559118"/>
                      <a:pt x="195263" y="561975"/>
                      <a:pt x="175260" y="563880"/>
                    </a:cubicBezTo>
                    <a:cubicBezTo>
                      <a:pt x="153353" y="565785"/>
                      <a:pt x="132398" y="567690"/>
                      <a:pt x="110490" y="568643"/>
                    </a:cubicBezTo>
                    <a:cubicBezTo>
                      <a:pt x="72390" y="569595"/>
                      <a:pt x="39053" y="574358"/>
                      <a:pt x="0" y="572453"/>
                    </a:cubicBezTo>
                  </a:path>
                </a:pathLst>
              </a:custGeom>
              <a:noFill/>
              <a:ln w="28575" cap="flat">
                <a:solidFill>
                  <a:schemeClr val="bg1"/>
                </a:solidFill>
                <a:prstDash val="solid"/>
                <a:miter/>
              </a:ln>
            </p:spPr>
            <p:txBody>
              <a:bodyPr rtlCol="0" anchor="ctr"/>
              <a:lstStyle/>
              <a:p>
                <a:endParaRPr lang="da-DK"/>
              </a:p>
            </p:txBody>
          </p:sp>
          <p:sp>
            <p:nvSpPr>
              <p:cNvPr id="144" name="Kombinationstegning 77">
                <a:extLst>
                  <a:ext uri="{FF2B5EF4-FFF2-40B4-BE49-F238E27FC236}">
                    <a16:creationId xmlns:a16="http://schemas.microsoft.com/office/drawing/2014/main" id="{763D5B4B-90F7-4378-AFC1-87F90F7CFD84}"/>
                  </a:ext>
                </a:extLst>
              </p:cNvPr>
              <p:cNvSpPr/>
              <p:nvPr/>
            </p:nvSpPr>
            <p:spPr>
              <a:xfrm>
                <a:off x="6864562" y="2993707"/>
                <a:ext cx="154409" cy="448627"/>
              </a:xfrm>
              <a:custGeom>
                <a:avLst/>
                <a:gdLst>
                  <a:gd name="connsiteX0" fmla="*/ 23917 w 154409"/>
                  <a:gd name="connsiteY0" fmla="*/ 448628 h 448627"/>
                  <a:gd name="connsiteX1" fmla="*/ 7725 w 154409"/>
                  <a:gd name="connsiteY1" fmla="*/ 344805 h 448627"/>
                  <a:gd name="connsiteX2" fmla="*/ 105 w 154409"/>
                  <a:gd name="connsiteY2" fmla="*/ 282893 h 448627"/>
                  <a:gd name="connsiteX3" fmla="*/ 10582 w 154409"/>
                  <a:gd name="connsiteY3" fmla="*/ 220980 h 448627"/>
                  <a:gd name="connsiteX4" fmla="*/ 154409 w 154409"/>
                  <a:gd name="connsiteY4" fmla="*/ 0 h 44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09" h="448627">
                    <a:moveTo>
                      <a:pt x="23917" y="448628"/>
                    </a:moveTo>
                    <a:cubicBezTo>
                      <a:pt x="24869" y="400050"/>
                      <a:pt x="19155" y="387668"/>
                      <a:pt x="7725" y="344805"/>
                    </a:cubicBezTo>
                    <a:cubicBezTo>
                      <a:pt x="3915" y="331470"/>
                      <a:pt x="105" y="296228"/>
                      <a:pt x="105" y="282893"/>
                    </a:cubicBezTo>
                    <a:cubicBezTo>
                      <a:pt x="-848" y="265748"/>
                      <a:pt x="4867" y="237173"/>
                      <a:pt x="10582" y="220980"/>
                    </a:cubicBezTo>
                    <a:cubicBezTo>
                      <a:pt x="38205" y="138113"/>
                      <a:pt x="60112" y="31433"/>
                      <a:pt x="154409" y="0"/>
                    </a:cubicBezTo>
                  </a:path>
                </a:pathLst>
              </a:custGeom>
              <a:noFill/>
              <a:ln w="28575" cap="flat">
                <a:solidFill>
                  <a:schemeClr val="bg1"/>
                </a:solidFill>
                <a:prstDash val="solid"/>
                <a:miter/>
              </a:ln>
            </p:spPr>
            <p:txBody>
              <a:bodyPr rtlCol="0" anchor="ctr"/>
              <a:lstStyle/>
              <a:p>
                <a:endParaRPr lang="da-DK"/>
              </a:p>
            </p:txBody>
          </p:sp>
        </p:grpSp>
        <p:sp>
          <p:nvSpPr>
            <p:cNvPr id="74" name="Kombinationstegning 78">
              <a:extLst>
                <a:ext uri="{FF2B5EF4-FFF2-40B4-BE49-F238E27FC236}">
                  <a16:creationId xmlns:a16="http://schemas.microsoft.com/office/drawing/2014/main" id="{66B97101-DA97-47D6-8390-AFF31736EC74}"/>
                </a:ext>
              </a:extLst>
            </p:cNvPr>
            <p:cNvSpPr/>
            <p:nvPr/>
          </p:nvSpPr>
          <p:spPr>
            <a:xfrm>
              <a:off x="6729193" y="2239081"/>
              <a:ext cx="683296" cy="612703"/>
            </a:xfrm>
            <a:custGeom>
              <a:avLst/>
              <a:gdLst>
                <a:gd name="connsiteX0" fmla="*/ 587912 w 683296"/>
                <a:gd name="connsiteY0" fmla="*/ 612704 h 612703"/>
                <a:gd name="connsiteX1" fmla="*/ 683162 w 683296"/>
                <a:gd name="connsiteY1" fmla="*/ 506976 h 612703"/>
                <a:gd name="connsiteX2" fmla="*/ 636489 w 683296"/>
                <a:gd name="connsiteY2" fmla="*/ 427919 h 612703"/>
                <a:gd name="connsiteX3" fmla="*/ 663159 w 683296"/>
                <a:gd name="connsiteY3" fmla="*/ 363149 h 612703"/>
                <a:gd name="connsiteX4" fmla="*/ 606962 w 683296"/>
                <a:gd name="connsiteY4" fmla="*/ 288854 h 612703"/>
                <a:gd name="connsiteX5" fmla="*/ 634584 w 683296"/>
                <a:gd name="connsiteY5" fmla="*/ 223131 h 612703"/>
                <a:gd name="connsiteX6" fmla="*/ 546954 w 683296"/>
                <a:gd name="connsiteY6" fmla="*/ 144074 h 612703"/>
                <a:gd name="connsiteX7" fmla="*/ 516474 w 683296"/>
                <a:gd name="connsiteY7" fmla="*/ 151694 h 612703"/>
                <a:gd name="connsiteX8" fmla="*/ 311687 w 683296"/>
                <a:gd name="connsiteY8" fmla="*/ 246 h 612703"/>
                <a:gd name="connsiteX9" fmla="*/ 131664 w 683296"/>
                <a:gd name="connsiteY9" fmla="*/ 136454 h 612703"/>
                <a:gd name="connsiteX10" fmla="*/ 123091 w 683296"/>
                <a:gd name="connsiteY10" fmla="*/ 136454 h 612703"/>
                <a:gd name="connsiteX11" fmla="*/ 219 w 683296"/>
                <a:gd name="connsiteY11" fmla="*/ 273614 h 612703"/>
                <a:gd name="connsiteX12" fmla="*/ 33556 w 683296"/>
                <a:gd name="connsiteY12" fmla="*/ 368864 h 6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296" h="612703">
                  <a:moveTo>
                    <a:pt x="587912" y="612704"/>
                  </a:moveTo>
                  <a:cubicBezTo>
                    <a:pt x="643157" y="609846"/>
                    <a:pt x="686019" y="562221"/>
                    <a:pt x="683162" y="506976"/>
                  </a:cubicBezTo>
                  <a:cubicBezTo>
                    <a:pt x="681257" y="473639"/>
                    <a:pt x="663159" y="445064"/>
                    <a:pt x="636489" y="427919"/>
                  </a:cubicBezTo>
                  <a:cubicBezTo>
                    <a:pt x="653634" y="411726"/>
                    <a:pt x="664112" y="387914"/>
                    <a:pt x="663159" y="363149"/>
                  </a:cubicBezTo>
                  <a:cubicBezTo>
                    <a:pt x="661254" y="327906"/>
                    <a:pt x="638394" y="299331"/>
                    <a:pt x="606962" y="288854"/>
                  </a:cubicBezTo>
                  <a:cubicBezTo>
                    <a:pt x="625059" y="272661"/>
                    <a:pt x="635537" y="248849"/>
                    <a:pt x="634584" y="223131"/>
                  </a:cubicBezTo>
                  <a:cubicBezTo>
                    <a:pt x="631726" y="177411"/>
                    <a:pt x="592674" y="142169"/>
                    <a:pt x="546954" y="144074"/>
                  </a:cubicBezTo>
                  <a:cubicBezTo>
                    <a:pt x="536476" y="145026"/>
                    <a:pt x="525999" y="146931"/>
                    <a:pt x="516474" y="151694"/>
                  </a:cubicBezTo>
                  <a:cubicBezTo>
                    <a:pt x="493614" y="60254"/>
                    <a:pt x="408841" y="-4516"/>
                    <a:pt x="311687" y="246"/>
                  </a:cubicBezTo>
                  <a:cubicBezTo>
                    <a:pt x="226914" y="5009"/>
                    <a:pt x="157381" y="61206"/>
                    <a:pt x="131664" y="136454"/>
                  </a:cubicBezTo>
                  <a:cubicBezTo>
                    <a:pt x="128806" y="136454"/>
                    <a:pt x="125949" y="136454"/>
                    <a:pt x="123091" y="136454"/>
                  </a:cubicBezTo>
                  <a:cubicBezTo>
                    <a:pt x="51654" y="140264"/>
                    <a:pt x="3076" y="201224"/>
                    <a:pt x="219" y="273614"/>
                  </a:cubicBezTo>
                  <a:cubicBezTo>
                    <a:pt x="-1686" y="311714"/>
                    <a:pt x="8791" y="366006"/>
                    <a:pt x="33556" y="368864"/>
                  </a:cubicBezTo>
                </a:path>
              </a:pathLst>
            </a:custGeom>
            <a:noFill/>
            <a:ln w="28575" cap="flat">
              <a:solidFill>
                <a:schemeClr val="bg1"/>
              </a:solidFill>
              <a:prstDash val="solid"/>
              <a:miter/>
            </a:ln>
          </p:spPr>
          <p:txBody>
            <a:bodyPr rtlCol="0" anchor="ctr"/>
            <a:lstStyle/>
            <a:p>
              <a:endParaRPr lang="da-DK"/>
            </a:p>
          </p:txBody>
        </p:sp>
        <p:grpSp>
          <p:nvGrpSpPr>
            <p:cNvPr id="75" name="Grafik 3">
              <a:extLst>
                <a:ext uri="{FF2B5EF4-FFF2-40B4-BE49-F238E27FC236}">
                  <a16:creationId xmlns:a16="http://schemas.microsoft.com/office/drawing/2014/main" id="{6F03336B-C029-4589-A922-4D139FD2A101}"/>
                </a:ext>
              </a:extLst>
            </p:cNvPr>
            <p:cNvGrpSpPr/>
            <p:nvPr/>
          </p:nvGrpSpPr>
          <p:grpSpPr>
            <a:xfrm>
              <a:off x="6809422" y="2470784"/>
              <a:ext cx="447675" cy="450844"/>
              <a:chOff x="6809422" y="2470784"/>
              <a:chExt cx="447675" cy="450844"/>
            </a:xfrm>
            <a:noFill/>
          </p:grpSpPr>
          <p:sp>
            <p:nvSpPr>
              <p:cNvPr id="141" name="Kombinationstegning 81">
                <a:extLst>
                  <a:ext uri="{FF2B5EF4-FFF2-40B4-BE49-F238E27FC236}">
                    <a16:creationId xmlns:a16="http://schemas.microsoft.com/office/drawing/2014/main" id="{E22BA885-08A6-4A8C-9889-0750DD4BF3E2}"/>
                  </a:ext>
                </a:extLst>
              </p:cNvPr>
              <p:cNvSpPr/>
              <p:nvPr/>
            </p:nvSpPr>
            <p:spPr>
              <a:xfrm>
                <a:off x="6810375" y="2470784"/>
                <a:ext cx="422909" cy="142875"/>
              </a:xfrm>
              <a:custGeom>
                <a:avLst/>
                <a:gdLst>
                  <a:gd name="connsiteX0" fmla="*/ 0 w 422909"/>
                  <a:gd name="connsiteY0" fmla="*/ 89535 h 142875"/>
                  <a:gd name="connsiteX1" fmla="*/ 109538 w 422909"/>
                  <a:gd name="connsiteY1" fmla="*/ 0 h 142875"/>
                  <a:gd name="connsiteX2" fmla="*/ 257175 w 422909"/>
                  <a:gd name="connsiteY2" fmla="*/ 100965 h 142875"/>
                  <a:gd name="connsiteX3" fmla="*/ 333375 w 422909"/>
                  <a:gd name="connsiteY3" fmla="*/ 75248 h 142875"/>
                  <a:gd name="connsiteX4" fmla="*/ 422910 w 422909"/>
                  <a:gd name="connsiteY4" fmla="*/ 14287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09" h="142875">
                    <a:moveTo>
                      <a:pt x="0" y="89535"/>
                    </a:moveTo>
                    <a:cubicBezTo>
                      <a:pt x="50482" y="80010"/>
                      <a:pt x="90488" y="45720"/>
                      <a:pt x="109538" y="0"/>
                    </a:cubicBezTo>
                    <a:cubicBezTo>
                      <a:pt x="130493" y="60960"/>
                      <a:pt x="189547" y="103823"/>
                      <a:pt x="257175" y="100965"/>
                    </a:cubicBezTo>
                    <a:cubicBezTo>
                      <a:pt x="285750" y="99060"/>
                      <a:pt x="311468" y="89535"/>
                      <a:pt x="333375" y="75248"/>
                    </a:cubicBezTo>
                    <a:cubicBezTo>
                      <a:pt x="348615" y="111443"/>
                      <a:pt x="382905" y="138113"/>
                      <a:pt x="422910" y="142875"/>
                    </a:cubicBezTo>
                  </a:path>
                </a:pathLst>
              </a:custGeom>
              <a:noFill/>
              <a:ln w="28575" cap="flat">
                <a:solidFill>
                  <a:schemeClr val="bg1"/>
                </a:solidFill>
                <a:prstDash val="solid"/>
                <a:miter/>
              </a:ln>
            </p:spPr>
            <p:txBody>
              <a:bodyPr rtlCol="0" anchor="ctr"/>
              <a:lstStyle/>
              <a:p>
                <a:endParaRPr lang="da-DK"/>
              </a:p>
            </p:txBody>
          </p:sp>
          <p:sp>
            <p:nvSpPr>
              <p:cNvPr id="142" name="Kombinationstegning 82">
                <a:extLst>
                  <a:ext uri="{FF2B5EF4-FFF2-40B4-BE49-F238E27FC236}">
                    <a16:creationId xmlns:a16="http://schemas.microsoft.com/office/drawing/2014/main" id="{D222CE73-B274-46BA-B57D-C78AB6D05804}"/>
                  </a:ext>
                </a:extLst>
              </p:cNvPr>
              <p:cNvSpPr/>
              <p:nvPr/>
            </p:nvSpPr>
            <p:spPr>
              <a:xfrm>
                <a:off x="6809422" y="2598420"/>
                <a:ext cx="447675" cy="323209"/>
              </a:xfrm>
              <a:custGeom>
                <a:avLst/>
                <a:gdLst>
                  <a:gd name="connsiteX0" fmla="*/ 447675 w 447675"/>
                  <a:gd name="connsiteY0" fmla="*/ 177165 h 323209"/>
                  <a:gd name="connsiteX1" fmla="*/ 250508 w 447675"/>
                  <a:gd name="connsiteY1" fmla="*/ 322898 h 323209"/>
                  <a:gd name="connsiteX2" fmla="*/ 243840 w 447675"/>
                  <a:gd name="connsiteY2" fmla="*/ 322898 h 323209"/>
                  <a:gd name="connsiteX3" fmla="*/ 4763 w 447675"/>
                  <a:gd name="connsiteY3" fmla="*/ 98108 h 323209"/>
                  <a:gd name="connsiteX4" fmla="*/ 0 w 447675"/>
                  <a:gd name="connsiteY4" fmla="*/ 0 h 32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323209">
                    <a:moveTo>
                      <a:pt x="447675" y="177165"/>
                    </a:moveTo>
                    <a:cubicBezTo>
                      <a:pt x="415290" y="259080"/>
                      <a:pt x="340043" y="318135"/>
                      <a:pt x="250508" y="322898"/>
                    </a:cubicBezTo>
                    <a:lnTo>
                      <a:pt x="243840" y="322898"/>
                    </a:lnTo>
                    <a:cubicBezTo>
                      <a:pt x="119063" y="329565"/>
                      <a:pt x="11430" y="228600"/>
                      <a:pt x="4763" y="98108"/>
                    </a:cubicBezTo>
                    <a:lnTo>
                      <a:pt x="0" y="0"/>
                    </a:lnTo>
                  </a:path>
                </a:pathLst>
              </a:custGeom>
              <a:noFill/>
              <a:ln w="28575" cap="flat">
                <a:solidFill>
                  <a:schemeClr val="bg1"/>
                </a:solidFill>
                <a:prstDash val="solid"/>
                <a:miter/>
              </a:ln>
            </p:spPr>
            <p:txBody>
              <a:bodyPr rtlCol="0" anchor="ctr"/>
              <a:lstStyle/>
              <a:p>
                <a:endParaRPr lang="da-DK"/>
              </a:p>
            </p:txBody>
          </p:sp>
        </p:grpSp>
        <p:sp>
          <p:nvSpPr>
            <p:cNvPr id="76" name="Kombinationstegning 83">
              <a:extLst>
                <a:ext uri="{FF2B5EF4-FFF2-40B4-BE49-F238E27FC236}">
                  <a16:creationId xmlns:a16="http://schemas.microsoft.com/office/drawing/2014/main" id="{576F2E9D-BBF5-4755-8992-E8FF8C06F7AF}"/>
                </a:ext>
              </a:extLst>
            </p:cNvPr>
            <p:cNvSpPr/>
            <p:nvPr/>
          </p:nvSpPr>
          <p:spPr>
            <a:xfrm>
              <a:off x="6871289" y="2687002"/>
              <a:ext cx="49575" cy="67672"/>
            </a:xfrm>
            <a:custGeom>
              <a:avLst/>
              <a:gdLst>
                <a:gd name="connsiteX0" fmla="*/ 45765 w 49575"/>
                <a:gd name="connsiteY0" fmla="*/ 0 h 67672"/>
                <a:gd name="connsiteX1" fmla="*/ 31478 w 49575"/>
                <a:gd name="connsiteY1" fmla="*/ 953 h 67672"/>
                <a:gd name="connsiteX2" fmla="*/ 45 w 49575"/>
                <a:gd name="connsiteY2" fmla="*/ 36195 h 67672"/>
                <a:gd name="connsiteX3" fmla="*/ 45 w 49575"/>
                <a:gd name="connsiteY3" fmla="*/ 36195 h 67672"/>
                <a:gd name="connsiteX4" fmla="*/ 35288 w 49575"/>
                <a:gd name="connsiteY4" fmla="*/ 67628 h 67672"/>
                <a:gd name="connsiteX5" fmla="*/ 49575 w 49575"/>
                <a:gd name="connsiteY5" fmla="*/ 66675 h 6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75" h="67672">
                  <a:moveTo>
                    <a:pt x="45765" y="0"/>
                  </a:moveTo>
                  <a:lnTo>
                    <a:pt x="31478" y="953"/>
                  </a:lnTo>
                  <a:cubicBezTo>
                    <a:pt x="13380" y="1905"/>
                    <a:pt x="-908" y="17145"/>
                    <a:pt x="45" y="36195"/>
                  </a:cubicBezTo>
                  <a:lnTo>
                    <a:pt x="45" y="36195"/>
                  </a:lnTo>
                  <a:cubicBezTo>
                    <a:pt x="998" y="54292"/>
                    <a:pt x="16238" y="68580"/>
                    <a:pt x="35288" y="67628"/>
                  </a:cubicBezTo>
                  <a:lnTo>
                    <a:pt x="49575" y="66675"/>
                  </a:lnTo>
                </a:path>
              </a:pathLst>
            </a:custGeom>
            <a:noFill/>
            <a:ln w="28575" cap="flat">
              <a:solidFill>
                <a:schemeClr val="bg1"/>
              </a:solidFill>
              <a:prstDash val="solid"/>
              <a:miter/>
            </a:ln>
          </p:spPr>
          <p:txBody>
            <a:bodyPr rtlCol="0" anchor="ctr"/>
            <a:lstStyle/>
            <a:p>
              <a:endParaRPr lang="da-DK"/>
            </a:p>
          </p:txBody>
        </p:sp>
        <p:sp>
          <p:nvSpPr>
            <p:cNvPr id="77" name="Kombinationstegning 84">
              <a:extLst>
                <a:ext uri="{FF2B5EF4-FFF2-40B4-BE49-F238E27FC236}">
                  <a16:creationId xmlns:a16="http://schemas.microsoft.com/office/drawing/2014/main" id="{C9CE9C76-9F85-45CD-BEA2-78ACB05F9324}"/>
                </a:ext>
              </a:extLst>
            </p:cNvPr>
            <p:cNvSpPr/>
            <p:nvPr/>
          </p:nvSpPr>
          <p:spPr>
            <a:xfrm>
              <a:off x="6889432" y="263556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78" name="Kombinationstegning 85">
              <a:extLst>
                <a:ext uri="{FF2B5EF4-FFF2-40B4-BE49-F238E27FC236}">
                  <a16:creationId xmlns:a16="http://schemas.microsoft.com/office/drawing/2014/main" id="{9110AEBD-2E7E-4C8D-A259-350282EF90EB}"/>
                </a:ext>
              </a:extLst>
            </p:cNvPr>
            <p:cNvSpPr/>
            <p:nvPr/>
          </p:nvSpPr>
          <p:spPr>
            <a:xfrm>
              <a:off x="6961822"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80" y="5715"/>
                    <a:pt x="0" y="4436"/>
                    <a:pt x="0" y="2858"/>
                  </a:cubicBezTo>
                  <a:cubicBezTo>
                    <a:pt x="0" y="1279"/>
                    <a:pt x="1280"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79" name="Kombinationstegning 87">
              <a:extLst>
                <a:ext uri="{FF2B5EF4-FFF2-40B4-BE49-F238E27FC236}">
                  <a16:creationId xmlns:a16="http://schemas.microsoft.com/office/drawing/2014/main" id="{1DD3AB37-7A48-4D9D-8A95-B32210AE7CE1}"/>
                </a:ext>
              </a:extLst>
            </p:cNvPr>
            <p:cNvSpPr/>
            <p:nvPr/>
          </p:nvSpPr>
          <p:spPr>
            <a:xfrm>
              <a:off x="7208388" y="2603051"/>
              <a:ext cx="90750" cy="126813"/>
            </a:xfrm>
            <a:custGeom>
              <a:avLst/>
              <a:gdLst>
                <a:gd name="connsiteX0" fmla="*/ 48709 w 90750"/>
                <a:gd name="connsiteY0" fmla="*/ 126814 h 126813"/>
                <a:gd name="connsiteX1" fmla="*/ 48709 w 90750"/>
                <a:gd name="connsiteY1" fmla="*/ 126814 h 126813"/>
                <a:gd name="connsiteX2" fmla="*/ 90619 w 90750"/>
                <a:gd name="connsiteY2" fmla="*/ 80141 h 126813"/>
                <a:gd name="connsiteX3" fmla="*/ 88714 w 90750"/>
                <a:gd name="connsiteY3" fmla="*/ 42041 h 126813"/>
                <a:gd name="connsiteX4" fmla="*/ 42042 w 90750"/>
                <a:gd name="connsiteY4" fmla="*/ 131 h 126813"/>
                <a:gd name="connsiteX5" fmla="*/ 42042 w 90750"/>
                <a:gd name="connsiteY5" fmla="*/ 131 h 126813"/>
                <a:gd name="connsiteX6" fmla="*/ 131 w 90750"/>
                <a:gd name="connsiteY6" fmla="*/ 46804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50" h="126813">
                  <a:moveTo>
                    <a:pt x="48709" y="126814"/>
                  </a:moveTo>
                  <a:lnTo>
                    <a:pt x="48709" y="126814"/>
                  </a:lnTo>
                  <a:cubicBezTo>
                    <a:pt x="73474" y="125861"/>
                    <a:pt x="92524" y="104906"/>
                    <a:pt x="90619" y="80141"/>
                  </a:cubicBezTo>
                  <a:lnTo>
                    <a:pt x="88714" y="42041"/>
                  </a:lnTo>
                  <a:cubicBezTo>
                    <a:pt x="87761" y="17276"/>
                    <a:pt x="66806" y="-1774"/>
                    <a:pt x="42042" y="131"/>
                  </a:cubicBezTo>
                  <a:lnTo>
                    <a:pt x="42042" y="131"/>
                  </a:lnTo>
                  <a:cubicBezTo>
                    <a:pt x="17277" y="1084"/>
                    <a:pt x="-1773" y="22039"/>
                    <a:pt x="131" y="46804"/>
                  </a:cubicBezTo>
                </a:path>
              </a:pathLst>
            </a:custGeom>
            <a:noFill/>
            <a:ln w="28575" cap="flat">
              <a:solidFill>
                <a:schemeClr val="bg1"/>
              </a:solidFill>
              <a:prstDash val="solid"/>
              <a:miter/>
            </a:ln>
          </p:spPr>
          <p:txBody>
            <a:bodyPr rtlCol="0" anchor="ctr"/>
            <a:lstStyle/>
            <a:p>
              <a:endParaRPr lang="da-DK"/>
            </a:p>
          </p:txBody>
        </p:sp>
        <p:sp>
          <p:nvSpPr>
            <p:cNvPr id="80" name="Kombinationstegning 88">
              <a:extLst>
                <a:ext uri="{FF2B5EF4-FFF2-40B4-BE49-F238E27FC236}">
                  <a16:creationId xmlns:a16="http://schemas.microsoft.com/office/drawing/2014/main" id="{28C58F6F-48BD-4C2D-A719-931A2D0558F3}"/>
                </a:ext>
              </a:extLst>
            </p:cNvPr>
            <p:cNvSpPr/>
            <p:nvPr/>
          </p:nvSpPr>
          <p:spPr>
            <a:xfrm>
              <a:off x="6201727" y="3042284"/>
              <a:ext cx="441959" cy="450532"/>
            </a:xfrm>
            <a:custGeom>
              <a:avLst/>
              <a:gdLst>
                <a:gd name="connsiteX0" fmla="*/ 400050 w 441959"/>
                <a:gd name="connsiteY0" fmla="*/ 184785 h 450532"/>
                <a:gd name="connsiteX1" fmla="*/ 354330 w 441959"/>
                <a:gd name="connsiteY1" fmla="*/ 0 h 450532"/>
                <a:gd name="connsiteX2" fmla="*/ 0 w 441959"/>
                <a:gd name="connsiteY2" fmla="*/ 36195 h 450532"/>
                <a:gd name="connsiteX3" fmla="*/ 86678 w 441959"/>
                <a:gd name="connsiteY3" fmla="*/ 450533 h 450532"/>
                <a:gd name="connsiteX4" fmla="*/ 441960 w 441959"/>
                <a:gd name="connsiteY4" fmla="*/ 407670 h 450532"/>
                <a:gd name="connsiteX5" fmla="*/ 414338 w 441959"/>
                <a:gd name="connsiteY5" fmla="*/ 246697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59" h="450532">
                  <a:moveTo>
                    <a:pt x="400050" y="184785"/>
                  </a:moveTo>
                  <a:lnTo>
                    <a:pt x="354330" y="0"/>
                  </a:lnTo>
                  <a:lnTo>
                    <a:pt x="0" y="36195"/>
                  </a:lnTo>
                  <a:lnTo>
                    <a:pt x="86678" y="450533"/>
                  </a:lnTo>
                  <a:lnTo>
                    <a:pt x="441960" y="407670"/>
                  </a:lnTo>
                  <a:lnTo>
                    <a:pt x="414338" y="246697"/>
                  </a:lnTo>
                </a:path>
              </a:pathLst>
            </a:custGeom>
            <a:noFill/>
            <a:ln w="28575" cap="flat">
              <a:solidFill>
                <a:schemeClr val="bg1"/>
              </a:solidFill>
              <a:prstDash val="solid"/>
              <a:miter/>
            </a:ln>
          </p:spPr>
          <p:txBody>
            <a:bodyPr rtlCol="0" anchor="ctr"/>
            <a:lstStyle/>
            <a:p>
              <a:endParaRPr lang="da-DK"/>
            </a:p>
          </p:txBody>
        </p:sp>
        <p:sp>
          <p:nvSpPr>
            <p:cNvPr id="81" name="Kombinationstegning 89">
              <a:extLst>
                <a:ext uri="{FF2B5EF4-FFF2-40B4-BE49-F238E27FC236}">
                  <a16:creationId xmlns:a16="http://schemas.microsoft.com/office/drawing/2014/main" id="{9377D752-DE81-4D33-8195-E296BD720CE6}"/>
                </a:ext>
              </a:extLst>
            </p:cNvPr>
            <p:cNvSpPr/>
            <p:nvPr/>
          </p:nvSpPr>
          <p:spPr>
            <a:xfrm>
              <a:off x="7025296" y="3094672"/>
              <a:ext cx="20346" cy="229552"/>
            </a:xfrm>
            <a:custGeom>
              <a:avLst/>
              <a:gdLst>
                <a:gd name="connsiteX0" fmla="*/ 20346 w 20346"/>
                <a:gd name="connsiteY0" fmla="*/ 0 h 229552"/>
                <a:gd name="connsiteX1" fmla="*/ 18441 w 20346"/>
                <a:gd name="connsiteY1" fmla="*/ 18097 h 229552"/>
                <a:gd name="connsiteX2" fmla="*/ 10821 w 20346"/>
                <a:gd name="connsiteY2" fmla="*/ 60960 h 229552"/>
                <a:gd name="connsiteX3" fmla="*/ 344 w 20346"/>
                <a:gd name="connsiteY3" fmla="*/ 138113 h 229552"/>
                <a:gd name="connsiteX4" fmla="*/ 4154 w 20346"/>
                <a:gd name="connsiteY4" fmla="*/ 229553 h 2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6" h="229552">
                  <a:moveTo>
                    <a:pt x="20346" y="0"/>
                  </a:moveTo>
                  <a:cubicBezTo>
                    <a:pt x="20346" y="5715"/>
                    <a:pt x="20346" y="12383"/>
                    <a:pt x="18441" y="18097"/>
                  </a:cubicBezTo>
                  <a:cubicBezTo>
                    <a:pt x="12726" y="34290"/>
                    <a:pt x="11773" y="42863"/>
                    <a:pt x="10821" y="60960"/>
                  </a:cubicBezTo>
                  <a:cubicBezTo>
                    <a:pt x="9869" y="87630"/>
                    <a:pt x="344" y="111443"/>
                    <a:pt x="344" y="138113"/>
                  </a:cubicBezTo>
                  <a:cubicBezTo>
                    <a:pt x="-609" y="168593"/>
                    <a:pt x="344" y="199072"/>
                    <a:pt x="4154" y="229553"/>
                  </a:cubicBezTo>
                </a:path>
              </a:pathLst>
            </a:custGeom>
            <a:noFill/>
            <a:ln w="28575" cap="flat">
              <a:solidFill>
                <a:schemeClr val="bg1"/>
              </a:solidFill>
              <a:prstDash val="solid"/>
              <a:miter/>
            </a:ln>
          </p:spPr>
          <p:txBody>
            <a:bodyPr rtlCol="0" anchor="ctr"/>
            <a:lstStyle/>
            <a:p>
              <a:endParaRPr lang="da-DK"/>
            </a:p>
          </p:txBody>
        </p:sp>
        <p:sp>
          <p:nvSpPr>
            <p:cNvPr id="82" name="Kombinationstegning 90">
              <a:extLst>
                <a:ext uri="{FF2B5EF4-FFF2-40B4-BE49-F238E27FC236}">
                  <a16:creationId xmlns:a16="http://schemas.microsoft.com/office/drawing/2014/main" id="{E15D6360-939D-4FE0-9143-9836F4065D9E}"/>
                </a:ext>
              </a:extLst>
            </p:cNvPr>
            <p:cNvSpPr/>
            <p:nvPr/>
          </p:nvSpPr>
          <p:spPr>
            <a:xfrm>
              <a:off x="7117080" y="3226117"/>
              <a:ext cx="120014" cy="12382"/>
            </a:xfrm>
            <a:custGeom>
              <a:avLst/>
              <a:gdLst>
                <a:gd name="connsiteX0" fmla="*/ 0 w 120014"/>
                <a:gd name="connsiteY0" fmla="*/ 0 h 12382"/>
                <a:gd name="connsiteX1" fmla="*/ 120015 w 120014"/>
                <a:gd name="connsiteY1" fmla="*/ 12382 h 12382"/>
              </a:gdLst>
              <a:ahLst/>
              <a:cxnLst>
                <a:cxn ang="0">
                  <a:pos x="connsiteX0" y="connsiteY0"/>
                </a:cxn>
                <a:cxn ang="0">
                  <a:pos x="connsiteX1" y="connsiteY1"/>
                </a:cxn>
              </a:cxnLst>
              <a:rect l="l" t="t" r="r" b="b"/>
              <a:pathLst>
                <a:path w="120014" h="12382">
                  <a:moveTo>
                    <a:pt x="0" y="0"/>
                  </a:moveTo>
                  <a:cubicBezTo>
                    <a:pt x="39052" y="7620"/>
                    <a:pt x="80010" y="11430"/>
                    <a:pt x="120015" y="12382"/>
                  </a:cubicBezTo>
                </a:path>
              </a:pathLst>
            </a:custGeom>
            <a:noFill/>
            <a:ln w="28575" cap="flat">
              <a:solidFill>
                <a:schemeClr val="bg1"/>
              </a:solidFill>
              <a:prstDash val="solid"/>
              <a:miter/>
            </a:ln>
          </p:spPr>
          <p:txBody>
            <a:bodyPr rtlCol="0" anchor="ctr"/>
            <a:lstStyle/>
            <a:p>
              <a:endParaRPr lang="da-DK"/>
            </a:p>
          </p:txBody>
        </p:sp>
        <p:sp>
          <p:nvSpPr>
            <p:cNvPr id="83" name="Kombinationstegning 91">
              <a:extLst>
                <a:ext uri="{FF2B5EF4-FFF2-40B4-BE49-F238E27FC236}">
                  <a16:creationId xmlns:a16="http://schemas.microsoft.com/office/drawing/2014/main" id="{50D7548B-A5CE-4E5E-9EA6-97C827BBCFBF}"/>
                </a:ext>
              </a:extLst>
            </p:cNvPr>
            <p:cNvSpPr/>
            <p:nvPr/>
          </p:nvSpPr>
          <p:spPr>
            <a:xfrm>
              <a:off x="6558617" y="3214721"/>
              <a:ext cx="151710" cy="149050"/>
            </a:xfrm>
            <a:custGeom>
              <a:avLst/>
              <a:gdLst>
                <a:gd name="connsiteX0" fmla="*/ 120312 w 151710"/>
                <a:gd name="connsiteY0" fmla="*/ 12348 h 149050"/>
                <a:gd name="connsiteX1" fmla="*/ 150792 w 151710"/>
                <a:gd name="connsiteY1" fmla="*/ 86644 h 149050"/>
                <a:gd name="connsiteX2" fmla="*/ 143172 w 151710"/>
                <a:gd name="connsiteY2" fmla="*/ 113313 h 149050"/>
                <a:gd name="connsiteX3" fmla="*/ 126980 w 151710"/>
                <a:gd name="connsiteY3" fmla="*/ 139984 h 149050"/>
                <a:gd name="connsiteX4" fmla="*/ 70782 w 151710"/>
                <a:gd name="connsiteY4" fmla="*/ 121886 h 149050"/>
                <a:gd name="connsiteX5" fmla="*/ 65067 w 151710"/>
                <a:gd name="connsiteY5" fmla="*/ 85691 h 149050"/>
                <a:gd name="connsiteX6" fmla="*/ 14585 w 151710"/>
                <a:gd name="connsiteY6" fmla="*/ 73309 h 149050"/>
                <a:gd name="connsiteX7" fmla="*/ 3155 w 151710"/>
                <a:gd name="connsiteY7" fmla="*/ 61878 h 149050"/>
                <a:gd name="connsiteX8" fmla="*/ 297 w 151710"/>
                <a:gd name="connsiteY8" fmla="*/ 55211 h 149050"/>
                <a:gd name="connsiteX9" fmla="*/ 12680 w 151710"/>
                <a:gd name="connsiteY9" fmla="*/ 25684 h 149050"/>
                <a:gd name="connsiteX10" fmla="*/ 31730 w 151710"/>
                <a:gd name="connsiteY10" fmla="*/ 17111 h 149050"/>
                <a:gd name="connsiteX11" fmla="*/ 74592 w 151710"/>
                <a:gd name="connsiteY11" fmla="*/ 919 h 149050"/>
                <a:gd name="connsiteX12" fmla="*/ 120312 w 151710"/>
                <a:gd name="connsiteY12" fmla="*/ 12348 h 1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10" h="149050">
                  <a:moveTo>
                    <a:pt x="120312" y="12348"/>
                  </a:moveTo>
                  <a:cubicBezTo>
                    <a:pt x="141267" y="29494"/>
                    <a:pt x="155555" y="59973"/>
                    <a:pt x="150792" y="86644"/>
                  </a:cubicBezTo>
                  <a:cubicBezTo>
                    <a:pt x="148887" y="96169"/>
                    <a:pt x="146030" y="104741"/>
                    <a:pt x="143172" y="113313"/>
                  </a:cubicBezTo>
                  <a:cubicBezTo>
                    <a:pt x="139362" y="122838"/>
                    <a:pt x="134600" y="132363"/>
                    <a:pt x="126980" y="139984"/>
                  </a:cubicBezTo>
                  <a:cubicBezTo>
                    <a:pt x="107930" y="159034"/>
                    <a:pt x="77450" y="145698"/>
                    <a:pt x="70782" y="121886"/>
                  </a:cubicBezTo>
                  <a:cubicBezTo>
                    <a:pt x="66972" y="110456"/>
                    <a:pt x="66972" y="97121"/>
                    <a:pt x="65067" y="85691"/>
                  </a:cubicBezTo>
                  <a:cubicBezTo>
                    <a:pt x="60305" y="63784"/>
                    <a:pt x="27920" y="79976"/>
                    <a:pt x="14585" y="73309"/>
                  </a:cubicBezTo>
                  <a:cubicBezTo>
                    <a:pt x="9822" y="70451"/>
                    <a:pt x="6012" y="66641"/>
                    <a:pt x="3155" y="61878"/>
                  </a:cubicBezTo>
                  <a:cubicBezTo>
                    <a:pt x="2202" y="59973"/>
                    <a:pt x="297" y="57116"/>
                    <a:pt x="297" y="55211"/>
                  </a:cubicBezTo>
                  <a:cubicBezTo>
                    <a:pt x="-1608" y="45686"/>
                    <a:pt x="6012" y="32351"/>
                    <a:pt x="12680" y="25684"/>
                  </a:cubicBezTo>
                  <a:cubicBezTo>
                    <a:pt x="18395" y="20921"/>
                    <a:pt x="25062" y="19016"/>
                    <a:pt x="31730" y="17111"/>
                  </a:cubicBezTo>
                  <a:cubicBezTo>
                    <a:pt x="46970" y="12348"/>
                    <a:pt x="59352" y="3776"/>
                    <a:pt x="74592" y="919"/>
                  </a:cubicBezTo>
                  <a:cubicBezTo>
                    <a:pt x="90785" y="-1939"/>
                    <a:pt x="106977" y="1871"/>
                    <a:pt x="120312" y="12348"/>
                  </a:cubicBezTo>
                  <a:close/>
                </a:path>
              </a:pathLst>
            </a:custGeom>
            <a:noFill/>
            <a:ln w="28575" cap="flat">
              <a:solidFill>
                <a:schemeClr val="bg1"/>
              </a:solidFill>
              <a:prstDash val="solid"/>
              <a:miter/>
            </a:ln>
          </p:spPr>
          <p:txBody>
            <a:bodyPr rtlCol="0" anchor="ctr"/>
            <a:lstStyle/>
            <a:p>
              <a:endParaRPr lang="da-DK"/>
            </a:p>
          </p:txBody>
        </p:sp>
        <p:sp>
          <p:nvSpPr>
            <p:cNvPr id="84" name="Kombinationstegning 92">
              <a:extLst>
                <a:ext uri="{FF2B5EF4-FFF2-40B4-BE49-F238E27FC236}">
                  <a16:creationId xmlns:a16="http://schemas.microsoft.com/office/drawing/2014/main" id="{63BC6F77-800E-47C9-9779-960F94FE9CE6}"/>
                </a:ext>
              </a:extLst>
            </p:cNvPr>
            <p:cNvSpPr/>
            <p:nvPr/>
          </p:nvSpPr>
          <p:spPr>
            <a:xfrm>
              <a:off x="6695122" y="3262312"/>
              <a:ext cx="147637" cy="116205"/>
            </a:xfrm>
            <a:custGeom>
              <a:avLst/>
              <a:gdLst>
                <a:gd name="connsiteX0" fmla="*/ 147638 w 147637"/>
                <a:gd name="connsiteY0" fmla="*/ 17145 h 116205"/>
                <a:gd name="connsiteX1" fmla="*/ 24765 w 147637"/>
                <a:gd name="connsiteY1" fmla="*/ 0 h 116205"/>
                <a:gd name="connsiteX2" fmla="*/ 0 w 147637"/>
                <a:gd name="connsiteY2" fmla="*/ 116205 h 116205"/>
              </a:gdLst>
              <a:ahLst/>
              <a:cxnLst>
                <a:cxn ang="0">
                  <a:pos x="connsiteX0" y="connsiteY0"/>
                </a:cxn>
                <a:cxn ang="0">
                  <a:pos x="connsiteX1" y="connsiteY1"/>
                </a:cxn>
                <a:cxn ang="0">
                  <a:pos x="connsiteX2" y="connsiteY2"/>
                </a:cxn>
              </a:cxnLst>
              <a:rect l="l" t="t" r="r" b="b"/>
              <a:pathLst>
                <a:path w="147637" h="116205">
                  <a:moveTo>
                    <a:pt x="147638" y="17145"/>
                  </a:moveTo>
                  <a:cubicBezTo>
                    <a:pt x="106680" y="20955"/>
                    <a:pt x="63818" y="15240"/>
                    <a:pt x="24765" y="0"/>
                  </a:cubicBezTo>
                  <a:cubicBezTo>
                    <a:pt x="16193" y="39053"/>
                    <a:pt x="8572" y="78105"/>
                    <a:pt x="0" y="116205"/>
                  </a:cubicBezTo>
                </a:path>
              </a:pathLst>
            </a:custGeom>
            <a:noFill/>
            <a:ln w="28575" cap="flat">
              <a:solidFill>
                <a:schemeClr val="bg1"/>
              </a:solidFill>
              <a:prstDash val="solid"/>
              <a:miter/>
            </a:ln>
          </p:spPr>
          <p:txBody>
            <a:bodyPr rtlCol="0" anchor="ctr"/>
            <a:lstStyle/>
            <a:p>
              <a:endParaRPr lang="da-DK"/>
            </a:p>
          </p:txBody>
        </p:sp>
        <p:sp>
          <p:nvSpPr>
            <p:cNvPr id="85" name="Kombinationstegning 93">
              <a:extLst>
                <a:ext uri="{FF2B5EF4-FFF2-40B4-BE49-F238E27FC236}">
                  <a16:creationId xmlns:a16="http://schemas.microsoft.com/office/drawing/2014/main" id="{690D81D0-4E27-4744-8658-01FFE8A7B13C}"/>
                </a:ext>
              </a:extLst>
            </p:cNvPr>
            <p:cNvSpPr/>
            <p:nvPr/>
          </p:nvSpPr>
          <p:spPr>
            <a:xfrm>
              <a:off x="6941819" y="2825115"/>
              <a:ext cx="86436" cy="57150"/>
            </a:xfrm>
            <a:custGeom>
              <a:avLst/>
              <a:gdLst>
                <a:gd name="connsiteX0" fmla="*/ 0 w 86436"/>
                <a:gd name="connsiteY0" fmla="*/ 13335 h 57150"/>
                <a:gd name="connsiteX1" fmla="*/ 81915 w 86436"/>
                <a:gd name="connsiteY1" fmla="*/ 0 h 57150"/>
                <a:gd name="connsiteX2" fmla="*/ 60960 w 86436"/>
                <a:gd name="connsiteY2" fmla="*/ 57150 h 57150"/>
              </a:gdLst>
              <a:ahLst/>
              <a:cxnLst>
                <a:cxn ang="0">
                  <a:pos x="connsiteX0" y="connsiteY0"/>
                </a:cxn>
                <a:cxn ang="0">
                  <a:pos x="connsiteX1" y="connsiteY1"/>
                </a:cxn>
                <a:cxn ang="0">
                  <a:pos x="connsiteX2" y="connsiteY2"/>
                </a:cxn>
              </a:cxnLst>
              <a:rect l="l" t="t" r="r" b="b"/>
              <a:pathLst>
                <a:path w="86436" h="57150">
                  <a:moveTo>
                    <a:pt x="0" y="13335"/>
                  </a:moveTo>
                  <a:cubicBezTo>
                    <a:pt x="33338" y="12382"/>
                    <a:pt x="56198" y="9525"/>
                    <a:pt x="81915" y="0"/>
                  </a:cubicBezTo>
                  <a:cubicBezTo>
                    <a:pt x="93345" y="33338"/>
                    <a:pt x="81915" y="52388"/>
                    <a:pt x="60960" y="57150"/>
                  </a:cubicBezTo>
                </a:path>
              </a:pathLst>
            </a:custGeom>
            <a:noFill/>
            <a:ln w="28575" cap="flat">
              <a:solidFill>
                <a:schemeClr val="bg1"/>
              </a:solidFill>
              <a:prstDash val="solid"/>
              <a:miter/>
            </a:ln>
          </p:spPr>
          <p:txBody>
            <a:bodyPr rtlCol="0" anchor="ctr"/>
            <a:lstStyle/>
            <a:p>
              <a:endParaRPr lang="da-DK"/>
            </a:p>
          </p:txBody>
        </p:sp>
        <p:grpSp>
          <p:nvGrpSpPr>
            <p:cNvPr id="86" name="Grafik 3">
              <a:extLst>
                <a:ext uri="{FF2B5EF4-FFF2-40B4-BE49-F238E27FC236}">
                  <a16:creationId xmlns:a16="http://schemas.microsoft.com/office/drawing/2014/main" id="{0EB01471-332F-45B4-A248-295B28233B20}"/>
                </a:ext>
              </a:extLst>
            </p:cNvPr>
            <p:cNvGrpSpPr/>
            <p:nvPr/>
          </p:nvGrpSpPr>
          <p:grpSpPr>
            <a:xfrm>
              <a:off x="6276975" y="3124882"/>
              <a:ext cx="282603" cy="258633"/>
              <a:chOff x="6276975" y="3124882"/>
              <a:chExt cx="282603" cy="258633"/>
            </a:xfrm>
            <a:noFill/>
          </p:grpSpPr>
          <p:grpSp>
            <p:nvGrpSpPr>
              <p:cNvPr id="126" name="Grafik 3">
                <a:extLst>
                  <a:ext uri="{FF2B5EF4-FFF2-40B4-BE49-F238E27FC236}">
                    <a16:creationId xmlns:a16="http://schemas.microsoft.com/office/drawing/2014/main" id="{E7D3D0FA-21C5-4FED-9BBD-85795B5F9273}"/>
                  </a:ext>
                </a:extLst>
              </p:cNvPr>
              <p:cNvGrpSpPr/>
              <p:nvPr/>
            </p:nvGrpSpPr>
            <p:grpSpPr>
              <a:xfrm>
                <a:off x="6276975" y="3124882"/>
                <a:ext cx="282603" cy="258633"/>
                <a:chOff x="6276975" y="3124882"/>
                <a:chExt cx="282603" cy="258633"/>
              </a:xfrm>
              <a:noFill/>
            </p:grpSpPr>
            <p:sp>
              <p:nvSpPr>
                <p:cNvPr id="130" name="Kombinationstegning 96">
                  <a:extLst>
                    <a:ext uri="{FF2B5EF4-FFF2-40B4-BE49-F238E27FC236}">
                      <a16:creationId xmlns:a16="http://schemas.microsoft.com/office/drawing/2014/main" id="{0DC486C4-E885-4D71-B33D-84F821882E19}"/>
                    </a:ext>
                  </a:extLst>
                </p:cNvPr>
                <p:cNvSpPr/>
                <p:nvPr/>
              </p:nvSpPr>
              <p:spPr>
                <a:xfrm>
                  <a:off x="6317932" y="3124882"/>
                  <a:ext cx="192405" cy="65040"/>
                </a:xfrm>
                <a:custGeom>
                  <a:avLst/>
                  <a:gdLst>
                    <a:gd name="connsiteX0" fmla="*/ 192405 w 192405"/>
                    <a:gd name="connsiteY0" fmla="*/ 49800 h 65040"/>
                    <a:gd name="connsiteX1" fmla="*/ 82868 w 192405"/>
                    <a:gd name="connsiteY1" fmla="*/ 271 h 65040"/>
                    <a:gd name="connsiteX2" fmla="*/ 80010 w 192405"/>
                    <a:gd name="connsiteY2" fmla="*/ 271 h 65040"/>
                    <a:gd name="connsiteX3" fmla="*/ 0 w 192405"/>
                    <a:gd name="connsiteY3" fmla="*/ 65040 h 65040"/>
                  </a:gdLst>
                  <a:ahLst/>
                  <a:cxnLst>
                    <a:cxn ang="0">
                      <a:pos x="connsiteX0" y="connsiteY0"/>
                    </a:cxn>
                    <a:cxn ang="0">
                      <a:pos x="connsiteX1" y="connsiteY1"/>
                    </a:cxn>
                    <a:cxn ang="0">
                      <a:pos x="connsiteX2" y="connsiteY2"/>
                    </a:cxn>
                    <a:cxn ang="0">
                      <a:pos x="connsiteX3" y="connsiteY3"/>
                    </a:cxn>
                  </a:cxnLst>
                  <a:rect l="l" t="t" r="r" b="b"/>
                  <a:pathLst>
                    <a:path w="192405" h="65040">
                      <a:moveTo>
                        <a:pt x="192405" y="49800"/>
                      </a:moveTo>
                      <a:cubicBezTo>
                        <a:pt x="165735" y="17415"/>
                        <a:pt x="123825" y="-2587"/>
                        <a:pt x="82868" y="271"/>
                      </a:cubicBezTo>
                      <a:lnTo>
                        <a:pt x="80010" y="271"/>
                      </a:lnTo>
                      <a:cubicBezTo>
                        <a:pt x="38100" y="3128"/>
                        <a:pt x="8573" y="29798"/>
                        <a:pt x="0" y="65040"/>
                      </a:cubicBezTo>
                    </a:path>
                  </a:pathLst>
                </a:custGeom>
                <a:noFill/>
                <a:ln w="28575" cap="flat">
                  <a:solidFill>
                    <a:schemeClr val="bg1"/>
                  </a:solidFill>
                  <a:prstDash val="solid"/>
                  <a:miter/>
                </a:ln>
              </p:spPr>
              <p:txBody>
                <a:bodyPr rtlCol="0" anchor="ctr"/>
                <a:lstStyle/>
                <a:p>
                  <a:endParaRPr lang="da-DK"/>
                </a:p>
              </p:txBody>
            </p:sp>
            <p:sp>
              <p:nvSpPr>
                <p:cNvPr id="131" name="Kombinationstegning 97">
                  <a:extLst>
                    <a:ext uri="{FF2B5EF4-FFF2-40B4-BE49-F238E27FC236}">
                      <a16:creationId xmlns:a16="http://schemas.microsoft.com/office/drawing/2014/main" id="{C75C853B-7332-41CB-877B-8058D41C958D}"/>
                    </a:ext>
                  </a:extLst>
                </p:cNvPr>
                <p:cNvSpPr/>
                <p:nvPr/>
              </p:nvSpPr>
              <p:spPr>
                <a:xfrm>
                  <a:off x="6433473" y="3218497"/>
                  <a:ext cx="47047" cy="39132"/>
                </a:xfrm>
                <a:custGeom>
                  <a:avLst/>
                  <a:gdLst>
                    <a:gd name="connsiteX0" fmla="*/ 25429 w 47047"/>
                    <a:gd name="connsiteY0" fmla="*/ 39053 h 39132"/>
                    <a:gd name="connsiteX1" fmla="*/ 32096 w 47047"/>
                    <a:gd name="connsiteY1" fmla="*/ 38100 h 39132"/>
                    <a:gd name="connsiteX2" fmla="*/ 46384 w 47047"/>
                    <a:gd name="connsiteY2" fmla="*/ 18097 h 39132"/>
                    <a:gd name="connsiteX3" fmla="*/ 46384 w 47047"/>
                    <a:gd name="connsiteY3" fmla="*/ 18097 h 39132"/>
                    <a:gd name="connsiteX4" fmla="*/ 21619 w 47047"/>
                    <a:gd name="connsiteY4" fmla="*/ 0 h 39132"/>
                    <a:gd name="connsiteX5" fmla="*/ 14951 w 47047"/>
                    <a:gd name="connsiteY5" fmla="*/ 953 h 39132"/>
                    <a:gd name="connsiteX6" fmla="*/ 664 w 47047"/>
                    <a:gd name="connsiteY6" fmla="*/ 20955 h 39132"/>
                    <a:gd name="connsiteX7" fmla="*/ 664 w 47047"/>
                    <a:gd name="connsiteY7" fmla="*/ 20955 h 39132"/>
                    <a:gd name="connsiteX8" fmla="*/ 25429 w 47047"/>
                    <a:gd name="connsiteY8" fmla="*/ 39053 h 3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32">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2385"/>
                        <a:pt x="13999" y="40005"/>
                        <a:pt x="25429" y="39053"/>
                      </a:cubicBezTo>
                      <a:close/>
                    </a:path>
                  </a:pathLst>
                </a:custGeom>
                <a:noFill/>
                <a:ln w="28575" cap="flat">
                  <a:solidFill>
                    <a:schemeClr val="bg1"/>
                  </a:solidFill>
                  <a:prstDash val="solid"/>
                  <a:miter/>
                </a:ln>
              </p:spPr>
              <p:txBody>
                <a:bodyPr rtlCol="0" anchor="ctr"/>
                <a:lstStyle/>
                <a:p>
                  <a:endParaRPr lang="da-DK"/>
                </a:p>
              </p:txBody>
            </p:sp>
            <p:sp>
              <p:nvSpPr>
                <p:cNvPr id="132" name="Kombinationstegning 98">
                  <a:extLst>
                    <a:ext uri="{FF2B5EF4-FFF2-40B4-BE49-F238E27FC236}">
                      <a16:creationId xmlns:a16="http://schemas.microsoft.com/office/drawing/2014/main" id="{4BB21336-ECB4-49F0-AEB2-B4CC0CA598AA}"/>
                    </a:ext>
                  </a:extLst>
                </p:cNvPr>
                <p:cNvSpPr/>
                <p:nvPr/>
              </p:nvSpPr>
              <p:spPr>
                <a:xfrm>
                  <a:off x="6370608" y="3223259"/>
                  <a:ext cx="47047" cy="39124"/>
                </a:xfrm>
                <a:custGeom>
                  <a:avLst/>
                  <a:gdLst>
                    <a:gd name="connsiteX0" fmla="*/ 25429 w 47047"/>
                    <a:gd name="connsiteY0" fmla="*/ 39053 h 39124"/>
                    <a:gd name="connsiteX1" fmla="*/ 32096 w 47047"/>
                    <a:gd name="connsiteY1" fmla="*/ 38100 h 39124"/>
                    <a:gd name="connsiteX2" fmla="*/ 46384 w 47047"/>
                    <a:gd name="connsiteY2" fmla="*/ 18097 h 39124"/>
                    <a:gd name="connsiteX3" fmla="*/ 46384 w 47047"/>
                    <a:gd name="connsiteY3" fmla="*/ 18097 h 39124"/>
                    <a:gd name="connsiteX4" fmla="*/ 21619 w 47047"/>
                    <a:gd name="connsiteY4" fmla="*/ 0 h 39124"/>
                    <a:gd name="connsiteX5" fmla="*/ 14951 w 47047"/>
                    <a:gd name="connsiteY5" fmla="*/ 953 h 39124"/>
                    <a:gd name="connsiteX6" fmla="*/ 664 w 47047"/>
                    <a:gd name="connsiteY6" fmla="*/ 20955 h 39124"/>
                    <a:gd name="connsiteX7" fmla="*/ 664 w 47047"/>
                    <a:gd name="connsiteY7" fmla="*/ 20955 h 39124"/>
                    <a:gd name="connsiteX8" fmla="*/ 25429 w 47047"/>
                    <a:gd name="connsiteY8" fmla="*/ 39053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24">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1433"/>
                        <a:pt x="14951" y="40005"/>
                        <a:pt x="25429" y="39053"/>
                      </a:cubicBezTo>
                      <a:close/>
                    </a:path>
                  </a:pathLst>
                </a:custGeom>
                <a:noFill/>
                <a:ln w="28575" cap="flat">
                  <a:solidFill>
                    <a:schemeClr val="bg1"/>
                  </a:solidFill>
                  <a:prstDash val="solid"/>
                  <a:miter/>
                </a:ln>
              </p:spPr>
              <p:txBody>
                <a:bodyPr rtlCol="0" anchor="ctr"/>
                <a:lstStyle/>
                <a:p>
                  <a:endParaRPr lang="da-DK"/>
                </a:p>
              </p:txBody>
            </p:sp>
            <p:sp>
              <p:nvSpPr>
                <p:cNvPr id="133" name="Kombinationstegning 99">
                  <a:extLst>
                    <a:ext uri="{FF2B5EF4-FFF2-40B4-BE49-F238E27FC236}">
                      <a16:creationId xmlns:a16="http://schemas.microsoft.com/office/drawing/2014/main" id="{31A9848A-6805-4E11-AB45-0AAE7D7DA786}"/>
                    </a:ext>
                  </a:extLst>
                </p:cNvPr>
                <p:cNvSpPr/>
                <p:nvPr/>
              </p:nvSpPr>
              <p:spPr>
                <a:xfrm>
                  <a:off x="6410325" y="3258502"/>
                  <a:ext cx="49233" cy="39124"/>
                </a:xfrm>
                <a:custGeom>
                  <a:avLst/>
                  <a:gdLst>
                    <a:gd name="connsiteX0" fmla="*/ 0 w 49233"/>
                    <a:gd name="connsiteY0" fmla="*/ 2857 h 39124"/>
                    <a:gd name="connsiteX1" fmla="*/ 4763 w 49233"/>
                    <a:gd name="connsiteY1" fmla="*/ 19050 h 39124"/>
                    <a:gd name="connsiteX2" fmla="*/ 32385 w 49233"/>
                    <a:gd name="connsiteY2" fmla="*/ 39053 h 39124"/>
                    <a:gd name="connsiteX3" fmla="*/ 32385 w 49233"/>
                    <a:gd name="connsiteY3" fmla="*/ 39053 h 39124"/>
                    <a:gd name="connsiteX4" fmla="*/ 48578 w 49233"/>
                    <a:gd name="connsiteY4" fmla="*/ 16192 h 39124"/>
                    <a:gd name="connsiteX5" fmla="*/ 43815 w 49233"/>
                    <a:gd name="connsiteY5" fmla="*/ 0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3" h="39124">
                      <a:moveTo>
                        <a:pt x="0" y="2857"/>
                      </a:moveTo>
                      <a:lnTo>
                        <a:pt x="4763" y="19050"/>
                      </a:lnTo>
                      <a:cubicBezTo>
                        <a:pt x="7620" y="31432"/>
                        <a:pt x="20003" y="40005"/>
                        <a:pt x="32385" y="39053"/>
                      </a:cubicBezTo>
                      <a:lnTo>
                        <a:pt x="32385" y="39053"/>
                      </a:lnTo>
                      <a:cubicBezTo>
                        <a:pt x="44768" y="38100"/>
                        <a:pt x="51435" y="27622"/>
                        <a:pt x="48578" y="16192"/>
                      </a:cubicBezTo>
                      <a:lnTo>
                        <a:pt x="43815" y="0"/>
                      </a:lnTo>
                    </a:path>
                  </a:pathLst>
                </a:custGeom>
                <a:noFill/>
                <a:ln w="28575" cap="flat">
                  <a:solidFill>
                    <a:schemeClr val="bg1"/>
                  </a:solidFill>
                  <a:prstDash val="solid"/>
                  <a:miter/>
                </a:ln>
              </p:spPr>
              <p:txBody>
                <a:bodyPr rtlCol="0" anchor="ctr"/>
                <a:lstStyle/>
                <a:p>
                  <a:endParaRPr lang="da-DK"/>
                </a:p>
              </p:txBody>
            </p:sp>
            <p:sp>
              <p:nvSpPr>
                <p:cNvPr id="134" name="Kombinationstegning 100">
                  <a:extLst>
                    <a:ext uri="{FF2B5EF4-FFF2-40B4-BE49-F238E27FC236}">
                      <a16:creationId xmlns:a16="http://schemas.microsoft.com/office/drawing/2014/main" id="{DD3AF244-66A6-4599-A410-B0BDF37484B8}"/>
                    </a:ext>
                  </a:extLst>
                </p:cNvPr>
                <p:cNvSpPr/>
                <p:nvPr/>
              </p:nvSpPr>
              <p:spPr>
                <a:xfrm>
                  <a:off x="6481762" y="3235642"/>
                  <a:ext cx="24765" cy="1904"/>
                </a:xfrm>
                <a:custGeom>
                  <a:avLst/>
                  <a:gdLst>
                    <a:gd name="connsiteX0" fmla="*/ 0 w 24765"/>
                    <a:gd name="connsiteY0" fmla="*/ 1905 h 1904"/>
                    <a:gd name="connsiteX1" fmla="*/ 24765 w 24765"/>
                    <a:gd name="connsiteY1" fmla="*/ 0 h 1904"/>
                  </a:gdLst>
                  <a:ahLst/>
                  <a:cxnLst>
                    <a:cxn ang="0">
                      <a:pos x="connsiteX0" y="connsiteY0"/>
                    </a:cxn>
                    <a:cxn ang="0">
                      <a:pos x="connsiteX1" y="connsiteY1"/>
                    </a:cxn>
                  </a:cxnLst>
                  <a:rect l="l" t="t" r="r" b="b"/>
                  <a:pathLst>
                    <a:path w="24765" h="1904">
                      <a:moveTo>
                        <a:pt x="0" y="1905"/>
                      </a:moveTo>
                      <a:lnTo>
                        <a:pt x="24765" y="0"/>
                      </a:lnTo>
                    </a:path>
                  </a:pathLst>
                </a:custGeom>
                <a:ln w="28575" cap="flat">
                  <a:solidFill>
                    <a:schemeClr val="bg1"/>
                  </a:solidFill>
                  <a:prstDash val="solid"/>
                  <a:miter/>
                </a:ln>
              </p:spPr>
              <p:txBody>
                <a:bodyPr rtlCol="0" anchor="ctr"/>
                <a:lstStyle/>
                <a:p>
                  <a:endParaRPr lang="da-DK"/>
                </a:p>
              </p:txBody>
            </p:sp>
            <p:sp>
              <p:nvSpPr>
                <p:cNvPr id="135" name="Kombinationstegning 101">
                  <a:extLst>
                    <a:ext uri="{FF2B5EF4-FFF2-40B4-BE49-F238E27FC236}">
                      <a16:creationId xmlns:a16="http://schemas.microsoft.com/office/drawing/2014/main" id="{6D0F99C9-16FB-49B9-B5FF-492FFF846DCF}"/>
                    </a:ext>
                  </a:extLst>
                </p:cNvPr>
                <p:cNvSpPr/>
                <p:nvPr/>
              </p:nvSpPr>
              <p:spPr>
                <a:xfrm>
                  <a:off x="6528435" y="3164205"/>
                  <a:ext cx="1905" cy="18097"/>
                </a:xfrm>
                <a:custGeom>
                  <a:avLst/>
                  <a:gdLst>
                    <a:gd name="connsiteX0" fmla="*/ 1905 w 1905"/>
                    <a:gd name="connsiteY0" fmla="*/ 0 h 18097"/>
                    <a:gd name="connsiteX1" fmla="*/ 0 w 1905"/>
                    <a:gd name="connsiteY1" fmla="*/ 18098 h 18097"/>
                  </a:gdLst>
                  <a:ahLst/>
                  <a:cxnLst>
                    <a:cxn ang="0">
                      <a:pos x="connsiteX0" y="connsiteY0"/>
                    </a:cxn>
                    <a:cxn ang="0">
                      <a:pos x="connsiteX1" y="connsiteY1"/>
                    </a:cxn>
                  </a:cxnLst>
                  <a:rect l="l" t="t" r="r" b="b"/>
                  <a:pathLst>
                    <a:path w="1905" h="18097">
                      <a:moveTo>
                        <a:pt x="1905" y="0"/>
                      </a:moveTo>
                      <a:lnTo>
                        <a:pt x="0" y="18098"/>
                      </a:lnTo>
                    </a:path>
                  </a:pathLst>
                </a:custGeom>
                <a:ln w="28575" cap="flat">
                  <a:solidFill>
                    <a:schemeClr val="bg1"/>
                  </a:solidFill>
                  <a:prstDash val="solid"/>
                  <a:miter/>
                </a:ln>
              </p:spPr>
              <p:txBody>
                <a:bodyPr rtlCol="0" anchor="ctr"/>
                <a:lstStyle/>
                <a:p>
                  <a:endParaRPr lang="da-DK"/>
                </a:p>
              </p:txBody>
            </p:sp>
            <p:sp>
              <p:nvSpPr>
                <p:cNvPr id="136" name="Kombinationstegning 103">
                  <a:extLst>
                    <a:ext uri="{FF2B5EF4-FFF2-40B4-BE49-F238E27FC236}">
                      <a16:creationId xmlns:a16="http://schemas.microsoft.com/office/drawing/2014/main" id="{DE505227-B9A1-47D7-8CC5-1A274806F093}"/>
                    </a:ext>
                  </a:extLst>
                </p:cNvPr>
                <p:cNvSpPr/>
                <p:nvPr/>
              </p:nvSpPr>
              <p:spPr>
                <a:xfrm>
                  <a:off x="6509098" y="3152775"/>
                  <a:ext cx="50479" cy="94369"/>
                </a:xfrm>
                <a:custGeom>
                  <a:avLst/>
                  <a:gdLst>
                    <a:gd name="connsiteX0" fmla="*/ 30766 w 50479"/>
                    <a:gd name="connsiteY0" fmla="*/ 0 h 94369"/>
                    <a:gd name="connsiteX1" fmla="*/ 49816 w 50479"/>
                    <a:gd name="connsiteY1" fmla="*/ 73343 h 94369"/>
                    <a:gd name="connsiteX2" fmla="*/ 35529 w 50479"/>
                    <a:gd name="connsiteY2" fmla="*/ 94297 h 94369"/>
                    <a:gd name="connsiteX3" fmla="*/ 35529 w 50479"/>
                    <a:gd name="connsiteY3" fmla="*/ 94297 h 94369"/>
                    <a:gd name="connsiteX4" fmla="*/ 10764 w 50479"/>
                    <a:gd name="connsiteY4" fmla="*/ 76200 h 94369"/>
                    <a:gd name="connsiteX5" fmla="*/ 1239 w 50479"/>
                    <a:gd name="connsiteY5" fmla="*/ 40005 h 94369"/>
                    <a:gd name="connsiteX6" fmla="*/ 8858 w 50479"/>
                    <a:gd name="connsiteY6" fmla="*/ 17145 h 9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9" h="94369">
                      <a:moveTo>
                        <a:pt x="30766" y="0"/>
                      </a:moveTo>
                      <a:lnTo>
                        <a:pt x="49816" y="73343"/>
                      </a:lnTo>
                      <a:cubicBezTo>
                        <a:pt x="52673" y="83820"/>
                        <a:pt x="46006" y="93345"/>
                        <a:pt x="35529" y="94297"/>
                      </a:cubicBezTo>
                      <a:lnTo>
                        <a:pt x="35529" y="94297"/>
                      </a:lnTo>
                      <a:cubicBezTo>
                        <a:pt x="25051" y="95250"/>
                        <a:pt x="13621" y="86678"/>
                        <a:pt x="10764" y="76200"/>
                      </a:cubicBezTo>
                      <a:lnTo>
                        <a:pt x="1239" y="40005"/>
                      </a:lnTo>
                      <a:cubicBezTo>
                        <a:pt x="-1619" y="30480"/>
                        <a:pt x="286" y="23813"/>
                        <a:pt x="8858" y="17145"/>
                      </a:cubicBezTo>
                    </a:path>
                  </a:pathLst>
                </a:custGeom>
                <a:noFill/>
                <a:ln w="28575" cap="flat">
                  <a:solidFill>
                    <a:schemeClr val="bg1"/>
                  </a:solidFill>
                  <a:prstDash val="solid"/>
                  <a:miter/>
                </a:ln>
              </p:spPr>
              <p:txBody>
                <a:bodyPr rtlCol="0" anchor="ctr"/>
                <a:lstStyle/>
                <a:p>
                  <a:endParaRPr lang="da-DK"/>
                </a:p>
              </p:txBody>
            </p:sp>
            <p:sp>
              <p:nvSpPr>
                <p:cNvPr id="137" name="Kombinationstegning 104">
                  <a:extLst>
                    <a:ext uri="{FF2B5EF4-FFF2-40B4-BE49-F238E27FC236}">
                      <a16:creationId xmlns:a16="http://schemas.microsoft.com/office/drawing/2014/main" id="{0851710D-E7E3-45A2-BC82-189CFCADA3F8}"/>
                    </a:ext>
                  </a:extLst>
                </p:cNvPr>
                <p:cNvSpPr/>
                <p:nvPr/>
              </p:nvSpPr>
              <p:spPr>
                <a:xfrm>
                  <a:off x="6293167" y="3165157"/>
                  <a:ext cx="11429" cy="17145"/>
                </a:xfrm>
                <a:custGeom>
                  <a:avLst/>
                  <a:gdLst>
                    <a:gd name="connsiteX0" fmla="*/ 0 w 11429"/>
                    <a:gd name="connsiteY0" fmla="*/ 0 h 17145"/>
                    <a:gd name="connsiteX1" fmla="*/ 11430 w 11429"/>
                    <a:gd name="connsiteY1" fmla="*/ 17145 h 17145"/>
                  </a:gdLst>
                  <a:ahLst/>
                  <a:cxnLst>
                    <a:cxn ang="0">
                      <a:pos x="connsiteX0" y="connsiteY0"/>
                    </a:cxn>
                    <a:cxn ang="0">
                      <a:pos x="connsiteX1" y="connsiteY1"/>
                    </a:cxn>
                  </a:cxnLst>
                  <a:rect l="l" t="t" r="r" b="b"/>
                  <a:pathLst>
                    <a:path w="11429" h="17145">
                      <a:moveTo>
                        <a:pt x="0" y="0"/>
                      </a:moveTo>
                      <a:lnTo>
                        <a:pt x="11430" y="17145"/>
                      </a:lnTo>
                    </a:path>
                  </a:pathLst>
                </a:custGeom>
                <a:ln w="28575" cap="flat">
                  <a:solidFill>
                    <a:schemeClr val="bg1"/>
                  </a:solidFill>
                  <a:prstDash val="solid"/>
                  <a:miter/>
                </a:ln>
              </p:spPr>
              <p:txBody>
                <a:bodyPr rtlCol="0" anchor="ctr"/>
                <a:lstStyle/>
                <a:p>
                  <a:endParaRPr lang="da-DK"/>
                </a:p>
              </p:txBody>
            </p:sp>
            <p:sp>
              <p:nvSpPr>
                <p:cNvPr id="138" name="Kombinationstegning 105">
                  <a:extLst>
                    <a:ext uri="{FF2B5EF4-FFF2-40B4-BE49-F238E27FC236}">
                      <a16:creationId xmlns:a16="http://schemas.microsoft.com/office/drawing/2014/main" id="{466BB02D-7F80-4F54-9E74-F0F1B4F99EBE}"/>
                    </a:ext>
                  </a:extLst>
                </p:cNvPr>
                <p:cNvSpPr/>
                <p:nvPr/>
              </p:nvSpPr>
              <p:spPr>
                <a:xfrm>
                  <a:off x="6276975" y="3170872"/>
                  <a:ext cx="58766" cy="91512"/>
                </a:xfrm>
                <a:custGeom>
                  <a:avLst/>
                  <a:gdLst>
                    <a:gd name="connsiteX0" fmla="*/ 0 w 58766"/>
                    <a:gd name="connsiteY0" fmla="*/ 0 h 91512"/>
                    <a:gd name="connsiteX1" fmla="*/ 19050 w 58766"/>
                    <a:gd name="connsiteY1" fmla="*/ 73343 h 91512"/>
                    <a:gd name="connsiteX2" fmla="*/ 43815 w 58766"/>
                    <a:gd name="connsiteY2" fmla="*/ 91440 h 91512"/>
                    <a:gd name="connsiteX3" fmla="*/ 43815 w 58766"/>
                    <a:gd name="connsiteY3" fmla="*/ 91440 h 91512"/>
                    <a:gd name="connsiteX4" fmla="*/ 58103 w 58766"/>
                    <a:gd name="connsiteY4" fmla="*/ 70485 h 91512"/>
                    <a:gd name="connsiteX5" fmla="*/ 48578 w 58766"/>
                    <a:gd name="connsiteY5" fmla="*/ 34290 h 91512"/>
                    <a:gd name="connsiteX6" fmla="*/ 29528 w 58766"/>
                    <a:gd name="connsiteY6" fmla="*/ 13335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66" h="91512">
                      <a:moveTo>
                        <a:pt x="0" y="0"/>
                      </a:moveTo>
                      <a:lnTo>
                        <a:pt x="19050" y="73343"/>
                      </a:lnTo>
                      <a:cubicBezTo>
                        <a:pt x="21907" y="83820"/>
                        <a:pt x="33338" y="92393"/>
                        <a:pt x="43815" y="91440"/>
                      </a:cubicBezTo>
                      <a:lnTo>
                        <a:pt x="43815" y="91440"/>
                      </a:lnTo>
                      <a:cubicBezTo>
                        <a:pt x="54293" y="90488"/>
                        <a:pt x="60960" y="80963"/>
                        <a:pt x="58103" y="70485"/>
                      </a:cubicBezTo>
                      <a:lnTo>
                        <a:pt x="48578" y="34290"/>
                      </a:lnTo>
                      <a:cubicBezTo>
                        <a:pt x="45720" y="24765"/>
                        <a:pt x="40957" y="18097"/>
                        <a:pt x="29528" y="13335"/>
                      </a:cubicBezTo>
                    </a:path>
                  </a:pathLst>
                </a:custGeom>
                <a:noFill/>
                <a:ln w="28575" cap="flat">
                  <a:solidFill>
                    <a:schemeClr val="bg1"/>
                  </a:solidFill>
                  <a:prstDash val="solid"/>
                  <a:miter/>
                </a:ln>
              </p:spPr>
              <p:txBody>
                <a:bodyPr rtlCol="0" anchor="ctr"/>
                <a:lstStyle/>
                <a:p>
                  <a:endParaRPr lang="da-DK"/>
                </a:p>
              </p:txBody>
            </p:sp>
            <p:sp>
              <p:nvSpPr>
                <p:cNvPr id="139" name="Kombinationstegning 106">
                  <a:extLst>
                    <a:ext uri="{FF2B5EF4-FFF2-40B4-BE49-F238E27FC236}">
                      <a16:creationId xmlns:a16="http://schemas.microsoft.com/office/drawing/2014/main" id="{67B98C58-E929-47FF-B8F1-E6FBB10A9E5B}"/>
                    </a:ext>
                  </a:extLst>
                </p:cNvPr>
                <p:cNvSpPr/>
                <p:nvPr/>
              </p:nvSpPr>
              <p:spPr>
                <a:xfrm>
                  <a:off x="6347460" y="3245167"/>
                  <a:ext cx="24765" cy="952"/>
                </a:xfrm>
                <a:custGeom>
                  <a:avLst/>
                  <a:gdLst>
                    <a:gd name="connsiteX0" fmla="*/ 0 w 24765"/>
                    <a:gd name="connsiteY0" fmla="*/ 952 h 952"/>
                    <a:gd name="connsiteX1" fmla="*/ 24765 w 24765"/>
                    <a:gd name="connsiteY1" fmla="*/ 0 h 952"/>
                  </a:gdLst>
                  <a:ahLst/>
                  <a:cxnLst>
                    <a:cxn ang="0">
                      <a:pos x="connsiteX0" y="connsiteY0"/>
                    </a:cxn>
                    <a:cxn ang="0">
                      <a:pos x="connsiteX1" y="connsiteY1"/>
                    </a:cxn>
                  </a:cxnLst>
                  <a:rect l="l" t="t" r="r" b="b"/>
                  <a:pathLst>
                    <a:path w="24765" h="952">
                      <a:moveTo>
                        <a:pt x="0" y="952"/>
                      </a:moveTo>
                      <a:lnTo>
                        <a:pt x="24765" y="0"/>
                      </a:lnTo>
                    </a:path>
                  </a:pathLst>
                </a:custGeom>
                <a:ln w="28575" cap="flat">
                  <a:solidFill>
                    <a:schemeClr val="bg1"/>
                  </a:solidFill>
                  <a:prstDash val="solid"/>
                  <a:miter/>
                </a:ln>
              </p:spPr>
              <p:txBody>
                <a:bodyPr rtlCol="0" anchor="ctr"/>
                <a:lstStyle/>
                <a:p>
                  <a:endParaRPr lang="da-DK"/>
                </a:p>
              </p:txBody>
            </p:sp>
            <p:sp>
              <p:nvSpPr>
                <p:cNvPr id="140" name="Kombinationstegning 107">
                  <a:extLst>
                    <a:ext uri="{FF2B5EF4-FFF2-40B4-BE49-F238E27FC236}">
                      <a16:creationId xmlns:a16="http://schemas.microsoft.com/office/drawing/2014/main" id="{F964A8EA-B5E5-46A1-8D6D-6199C7C538C3}"/>
                    </a:ext>
                  </a:extLst>
                </p:cNvPr>
                <p:cNvSpPr/>
                <p:nvPr/>
              </p:nvSpPr>
              <p:spPr>
                <a:xfrm>
                  <a:off x="6306502" y="3267075"/>
                  <a:ext cx="245483" cy="116440"/>
                </a:xfrm>
                <a:custGeom>
                  <a:avLst/>
                  <a:gdLst>
                    <a:gd name="connsiteX0" fmla="*/ 241935 w 245483"/>
                    <a:gd name="connsiteY0" fmla="*/ 2857 h 116440"/>
                    <a:gd name="connsiteX1" fmla="*/ 162878 w 245483"/>
                    <a:gd name="connsiteY1" fmla="*/ 116205 h 116440"/>
                    <a:gd name="connsiteX2" fmla="*/ 160020 w 245483"/>
                    <a:gd name="connsiteY2" fmla="*/ 116205 h 116440"/>
                    <a:gd name="connsiteX3" fmla="*/ 24765 w 245483"/>
                    <a:gd name="connsiteY3" fmla="*/ 18097 h 116440"/>
                    <a:gd name="connsiteX4" fmla="*/ 0 w 245483"/>
                    <a:gd name="connsiteY4" fmla="*/ 0 h 11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83" h="116440">
                      <a:moveTo>
                        <a:pt x="241935" y="2857"/>
                      </a:moveTo>
                      <a:cubicBezTo>
                        <a:pt x="257175" y="60960"/>
                        <a:pt x="221932" y="111443"/>
                        <a:pt x="162878" y="116205"/>
                      </a:cubicBezTo>
                      <a:lnTo>
                        <a:pt x="160020" y="116205"/>
                      </a:lnTo>
                      <a:cubicBezTo>
                        <a:pt x="100965" y="120015"/>
                        <a:pt x="40957" y="77153"/>
                        <a:pt x="24765" y="18097"/>
                      </a:cubicBezTo>
                      <a:cubicBezTo>
                        <a:pt x="11430" y="19050"/>
                        <a:pt x="2857" y="10478"/>
                        <a:pt x="0" y="0"/>
                      </a:cubicBezTo>
                    </a:path>
                  </a:pathLst>
                </a:custGeom>
                <a:noFill/>
                <a:ln w="28575" cap="flat">
                  <a:solidFill>
                    <a:schemeClr val="bg1"/>
                  </a:solidFill>
                  <a:prstDash val="solid"/>
                  <a:miter/>
                </a:ln>
              </p:spPr>
              <p:txBody>
                <a:bodyPr rtlCol="0" anchor="ctr"/>
                <a:lstStyle/>
                <a:p>
                  <a:endParaRPr lang="da-DK"/>
                </a:p>
              </p:txBody>
            </p:sp>
          </p:grpSp>
          <p:sp>
            <p:nvSpPr>
              <p:cNvPr id="127" name="Kombinationstegning 108">
                <a:extLst>
                  <a:ext uri="{FF2B5EF4-FFF2-40B4-BE49-F238E27FC236}">
                    <a16:creationId xmlns:a16="http://schemas.microsoft.com/office/drawing/2014/main" id="{14CDF285-7D2E-4A7B-A724-3B6F7068ED7B}"/>
                  </a:ext>
                </a:extLst>
              </p:cNvPr>
              <p:cNvSpPr/>
              <p:nvPr/>
            </p:nvSpPr>
            <p:spPr>
              <a:xfrm>
                <a:off x="6419850" y="3327082"/>
                <a:ext cx="58102" cy="24837"/>
              </a:xfrm>
              <a:custGeom>
                <a:avLst/>
                <a:gdLst>
                  <a:gd name="connsiteX0" fmla="*/ 58103 w 58102"/>
                  <a:gd name="connsiteY0" fmla="*/ 0 h 24837"/>
                  <a:gd name="connsiteX1" fmla="*/ 35243 w 58102"/>
                  <a:gd name="connsiteY1" fmla="*/ 24765 h 24837"/>
                  <a:gd name="connsiteX2" fmla="*/ 0 w 58102"/>
                  <a:gd name="connsiteY2" fmla="*/ 4763 h 24837"/>
                </a:gdLst>
                <a:ahLst/>
                <a:cxnLst>
                  <a:cxn ang="0">
                    <a:pos x="connsiteX0" y="connsiteY0"/>
                  </a:cxn>
                  <a:cxn ang="0">
                    <a:pos x="connsiteX1" y="connsiteY1"/>
                  </a:cxn>
                  <a:cxn ang="0">
                    <a:pos x="connsiteX2" y="connsiteY2"/>
                  </a:cxn>
                </a:cxnLst>
                <a:rect l="l" t="t" r="r" b="b"/>
                <a:pathLst>
                  <a:path w="58102" h="24837">
                    <a:moveTo>
                      <a:pt x="58103" y="0"/>
                    </a:moveTo>
                    <a:cubicBezTo>
                      <a:pt x="58103" y="13335"/>
                      <a:pt x="48578" y="23813"/>
                      <a:pt x="35243" y="24765"/>
                    </a:cubicBezTo>
                    <a:cubicBezTo>
                      <a:pt x="21907" y="25718"/>
                      <a:pt x="7620" y="17145"/>
                      <a:pt x="0" y="4763"/>
                    </a:cubicBezTo>
                  </a:path>
                </a:pathLst>
              </a:custGeom>
              <a:noFill/>
              <a:ln w="28575" cap="flat">
                <a:solidFill>
                  <a:schemeClr val="bg1"/>
                </a:solidFill>
                <a:prstDash val="solid"/>
                <a:miter/>
              </a:ln>
            </p:spPr>
            <p:txBody>
              <a:bodyPr rtlCol="0" anchor="ctr"/>
              <a:lstStyle/>
              <a:p>
                <a:endParaRPr lang="da-DK"/>
              </a:p>
            </p:txBody>
          </p:sp>
          <p:sp>
            <p:nvSpPr>
              <p:cNvPr id="128" name="Kombinationstegning 109">
                <a:extLst>
                  <a:ext uri="{FF2B5EF4-FFF2-40B4-BE49-F238E27FC236}">
                    <a16:creationId xmlns:a16="http://schemas.microsoft.com/office/drawing/2014/main" id="{773167F9-2B1C-46A3-8CFD-8B6837363F11}"/>
                  </a:ext>
                </a:extLst>
              </p:cNvPr>
              <p:cNvSpPr/>
              <p:nvPr/>
            </p:nvSpPr>
            <p:spPr>
              <a:xfrm>
                <a:off x="6359842" y="3193732"/>
                <a:ext cx="16192" cy="12382"/>
              </a:xfrm>
              <a:custGeom>
                <a:avLst/>
                <a:gdLst>
                  <a:gd name="connsiteX0" fmla="*/ 0 w 16192"/>
                  <a:gd name="connsiteY0" fmla="*/ 12383 h 12382"/>
                  <a:gd name="connsiteX1" fmla="*/ 16192 w 16192"/>
                  <a:gd name="connsiteY1" fmla="*/ 0 h 12382"/>
                </a:gdLst>
                <a:ahLst/>
                <a:cxnLst>
                  <a:cxn ang="0">
                    <a:pos x="connsiteX0" y="connsiteY0"/>
                  </a:cxn>
                  <a:cxn ang="0">
                    <a:pos x="connsiteX1" y="connsiteY1"/>
                  </a:cxn>
                </a:cxnLst>
                <a:rect l="l" t="t" r="r" b="b"/>
                <a:pathLst>
                  <a:path w="16192" h="12382">
                    <a:moveTo>
                      <a:pt x="0" y="12383"/>
                    </a:moveTo>
                    <a:cubicBezTo>
                      <a:pt x="4763" y="7620"/>
                      <a:pt x="10477" y="2858"/>
                      <a:pt x="16192" y="0"/>
                    </a:cubicBezTo>
                  </a:path>
                </a:pathLst>
              </a:custGeom>
              <a:noFill/>
              <a:ln w="28575" cap="flat">
                <a:solidFill>
                  <a:schemeClr val="bg1"/>
                </a:solidFill>
                <a:prstDash val="solid"/>
                <a:miter/>
              </a:ln>
            </p:spPr>
            <p:txBody>
              <a:bodyPr rtlCol="0" anchor="ctr"/>
              <a:lstStyle/>
              <a:p>
                <a:endParaRPr lang="da-DK"/>
              </a:p>
            </p:txBody>
          </p:sp>
          <p:sp>
            <p:nvSpPr>
              <p:cNvPr id="129" name="Kombinationstegning 110">
                <a:extLst>
                  <a:ext uri="{FF2B5EF4-FFF2-40B4-BE49-F238E27FC236}">
                    <a16:creationId xmlns:a16="http://schemas.microsoft.com/office/drawing/2014/main" id="{4B25A87E-A238-4166-8413-297212A0A240}"/>
                  </a:ext>
                </a:extLst>
              </p:cNvPr>
              <p:cNvSpPr/>
              <p:nvPr/>
            </p:nvSpPr>
            <p:spPr>
              <a:xfrm>
                <a:off x="6434137" y="3182302"/>
                <a:ext cx="20955" cy="8572"/>
              </a:xfrm>
              <a:custGeom>
                <a:avLst/>
                <a:gdLst>
                  <a:gd name="connsiteX0" fmla="*/ 0 w 20955"/>
                  <a:gd name="connsiteY0" fmla="*/ 0 h 8572"/>
                  <a:gd name="connsiteX1" fmla="*/ 20955 w 20955"/>
                  <a:gd name="connsiteY1" fmla="*/ 8572 h 8572"/>
                </a:gdLst>
                <a:ahLst/>
                <a:cxnLst>
                  <a:cxn ang="0">
                    <a:pos x="connsiteX0" y="connsiteY0"/>
                  </a:cxn>
                  <a:cxn ang="0">
                    <a:pos x="connsiteX1" y="connsiteY1"/>
                  </a:cxn>
                </a:cxnLst>
                <a:rect l="l" t="t" r="r" b="b"/>
                <a:pathLst>
                  <a:path w="20955" h="8572">
                    <a:moveTo>
                      <a:pt x="0" y="0"/>
                    </a:moveTo>
                    <a:cubicBezTo>
                      <a:pt x="6668" y="3810"/>
                      <a:pt x="14288" y="6667"/>
                      <a:pt x="20955" y="8572"/>
                    </a:cubicBezTo>
                  </a:path>
                </a:pathLst>
              </a:custGeom>
              <a:noFill/>
              <a:ln w="28575" cap="flat">
                <a:solidFill>
                  <a:schemeClr val="bg1"/>
                </a:solidFill>
                <a:prstDash val="solid"/>
                <a:miter/>
              </a:ln>
            </p:spPr>
            <p:txBody>
              <a:bodyPr rtlCol="0" anchor="ctr"/>
              <a:lstStyle/>
              <a:p>
                <a:endParaRPr lang="da-DK"/>
              </a:p>
            </p:txBody>
          </p:sp>
        </p:grpSp>
        <p:sp>
          <p:nvSpPr>
            <p:cNvPr id="87" name="Kombinationstegning 111">
              <a:extLst>
                <a:ext uri="{FF2B5EF4-FFF2-40B4-BE49-F238E27FC236}">
                  <a16:creationId xmlns:a16="http://schemas.microsoft.com/office/drawing/2014/main" id="{09703CDD-5903-4862-82DA-021E0221BF65}"/>
                </a:ext>
              </a:extLst>
            </p:cNvPr>
            <p:cNvSpPr/>
            <p:nvPr/>
          </p:nvSpPr>
          <p:spPr>
            <a:xfrm>
              <a:off x="6082665" y="2917507"/>
              <a:ext cx="180975" cy="89535"/>
            </a:xfrm>
            <a:custGeom>
              <a:avLst/>
              <a:gdLst>
                <a:gd name="connsiteX0" fmla="*/ 0 w 180975"/>
                <a:gd name="connsiteY0" fmla="*/ 0 h 89535"/>
                <a:gd name="connsiteX1" fmla="*/ 180975 w 180975"/>
                <a:gd name="connsiteY1" fmla="*/ 89535 h 89535"/>
              </a:gdLst>
              <a:ahLst/>
              <a:cxnLst>
                <a:cxn ang="0">
                  <a:pos x="connsiteX0" y="connsiteY0"/>
                </a:cxn>
                <a:cxn ang="0">
                  <a:pos x="connsiteX1" y="connsiteY1"/>
                </a:cxn>
              </a:cxnLst>
              <a:rect l="l" t="t" r="r" b="b"/>
              <a:pathLst>
                <a:path w="180975" h="89535">
                  <a:moveTo>
                    <a:pt x="0" y="0"/>
                  </a:moveTo>
                  <a:cubicBezTo>
                    <a:pt x="71438" y="6668"/>
                    <a:pt x="134302" y="39053"/>
                    <a:pt x="180975" y="89535"/>
                  </a:cubicBezTo>
                </a:path>
              </a:pathLst>
            </a:custGeom>
            <a:noFill/>
            <a:ln w="28575" cap="flat">
              <a:solidFill>
                <a:schemeClr val="bg1"/>
              </a:solidFill>
              <a:prstDash val="solid"/>
              <a:miter/>
            </a:ln>
          </p:spPr>
          <p:txBody>
            <a:bodyPr rtlCol="0" anchor="ctr"/>
            <a:lstStyle/>
            <a:p>
              <a:endParaRPr lang="da-DK"/>
            </a:p>
          </p:txBody>
        </p:sp>
        <p:sp>
          <p:nvSpPr>
            <p:cNvPr id="88" name="Kombinationstegning 112">
              <a:extLst>
                <a:ext uri="{FF2B5EF4-FFF2-40B4-BE49-F238E27FC236}">
                  <a16:creationId xmlns:a16="http://schemas.microsoft.com/office/drawing/2014/main" id="{30C65CF7-1FE0-4189-B44B-1A43D57623E0}"/>
                </a:ext>
              </a:extLst>
            </p:cNvPr>
            <p:cNvSpPr/>
            <p:nvPr/>
          </p:nvSpPr>
          <p:spPr>
            <a:xfrm>
              <a:off x="5735002" y="2917507"/>
              <a:ext cx="254317" cy="383857"/>
            </a:xfrm>
            <a:custGeom>
              <a:avLst/>
              <a:gdLst>
                <a:gd name="connsiteX0" fmla="*/ 254317 w 254317"/>
                <a:gd name="connsiteY0" fmla="*/ 0 h 383857"/>
                <a:gd name="connsiteX1" fmla="*/ 0 w 254317"/>
                <a:gd name="connsiteY1" fmla="*/ 278130 h 383857"/>
                <a:gd name="connsiteX2" fmla="*/ 0 w 254317"/>
                <a:gd name="connsiteY2" fmla="*/ 383858 h 383857"/>
              </a:gdLst>
              <a:ahLst/>
              <a:cxnLst>
                <a:cxn ang="0">
                  <a:pos x="connsiteX0" y="connsiteY0"/>
                </a:cxn>
                <a:cxn ang="0">
                  <a:pos x="connsiteX1" y="connsiteY1"/>
                </a:cxn>
                <a:cxn ang="0">
                  <a:pos x="connsiteX2" y="connsiteY2"/>
                </a:cxn>
              </a:cxnLst>
              <a:rect l="l" t="t" r="r" b="b"/>
              <a:pathLst>
                <a:path w="254317" h="383857">
                  <a:moveTo>
                    <a:pt x="254317" y="0"/>
                  </a:moveTo>
                  <a:cubicBezTo>
                    <a:pt x="112395" y="12383"/>
                    <a:pt x="0" y="132398"/>
                    <a:pt x="0" y="278130"/>
                  </a:cubicBezTo>
                  <a:cubicBezTo>
                    <a:pt x="0" y="307658"/>
                    <a:pt x="0" y="354330"/>
                    <a:pt x="0" y="383858"/>
                  </a:cubicBezTo>
                </a:path>
              </a:pathLst>
            </a:custGeom>
            <a:noFill/>
            <a:ln w="28575" cap="flat">
              <a:solidFill>
                <a:schemeClr val="bg1"/>
              </a:solidFill>
              <a:prstDash val="solid"/>
              <a:miter/>
            </a:ln>
          </p:spPr>
          <p:txBody>
            <a:bodyPr rtlCol="0" anchor="ctr"/>
            <a:lstStyle/>
            <a:p>
              <a:endParaRPr lang="da-DK"/>
            </a:p>
          </p:txBody>
        </p:sp>
        <p:sp>
          <p:nvSpPr>
            <p:cNvPr id="89" name="Kombinationstegning 113">
              <a:extLst>
                <a:ext uri="{FF2B5EF4-FFF2-40B4-BE49-F238E27FC236}">
                  <a16:creationId xmlns:a16="http://schemas.microsoft.com/office/drawing/2014/main" id="{16A08BF5-5A53-4C32-92B2-51CEF280DC52}"/>
                </a:ext>
              </a:extLst>
            </p:cNvPr>
            <p:cNvSpPr/>
            <p:nvPr/>
          </p:nvSpPr>
          <p:spPr>
            <a:xfrm>
              <a:off x="6098857" y="3168967"/>
              <a:ext cx="65722" cy="9525"/>
            </a:xfrm>
            <a:custGeom>
              <a:avLst/>
              <a:gdLst>
                <a:gd name="connsiteX0" fmla="*/ 0 w 65722"/>
                <a:gd name="connsiteY0" fmla="*/ 0 h 9525"/>
                <a:gd name="connsiteX1" fmla="*/ 65722 w 65722"/>
                <a:gd name="connsiteY1" fmla="*/ 9525 h 9525"/>
              </a:gdLst>
              <a:ahLst/>
              <a:cxnLst>
                <a:cxn ang="0">
                  <a:pos x="connsiteX0" y="connsiteY0"/>
                </a:cxn>
                <a:cxn ang="0">
                  <a:pos x="connsiteX1" y="connsiteY1"/>
                </a:cxn>
              </a:cxnLst>
              <a:rect l="l" t="t" r="r" b="b"/>
              <a:pathLst>
                <a:path w="65722" h="9525">
                  <a:moveTo>
                    <a:pt x="0" y="0"/>
                  </a:moveTo>
                  <a:cubicBezTo>
                    <a:pt x="21908" y="3810"/>
                    <a:pt x="43815" y="7620"/>
                    <a:pt x="65722" y="9525"/>
                  </a:cubicBezTo>
                </a:path>
              </a:pathLst>
            </a:custGeom>
            <a:noFill/>
            <a:ln w="28575" cap="flat">
              <a:solidFill>
                <a:schemeClr val="bg1"/>
              </a:solidFill>
              <a:prstDash val="solid"/>
              <a:miter/>
            </a:ln>
          </p:spPr>
          <p:txBody>
            <a:bodyPr rtlCol="0" anchor="ctr"/>
            <a:lstStyle/>
            <a:p>
              <a:endParaRPr lang="da-DK"/>
            </a:p>
          </p:txBody>
        </p:sp>
        <p:sp>
          <p:nvSpPr>
            <p:cNvPr id="90" name="Kombinationstegning 114">
              <a:extLst>
                <a:ext uri="{FF2B5EF4-FFF2-40B4-BE49-F238E27FC236}">
                  <a16:creationId xmlns:a16="http://schemas.microsoft.com/office/drawing/2014/main" id="{43D8C93A-A207-4D70-8CA7-F421D4AAD993}"/>
                </a:ext>
              </a:extLst>
            </p:cNvPr>
            <p:cNvSpPr/>
            <p:nvPr/>
          </p:nvSpPr>
          <p:spPr>
            <a:xfrm>
              <a:off x="5835967" y="3168967"/>
              <a:ext cx="120015" cy="12382"/>
            </a:xfrm>
            <a:custGeom>
              <a:avLst/>
              <a:gdLst>
                <a:gd name="connsiteX0" fmla="*/ 120015 w 120015"/>
                <a:gd name="connsiteY0" fmla="*/ 0 h 12382"/>
                <a:gd name="connsiteX1" fmla="*/ 0 w 120015"/>
                <a:gd name="connsiteY1" fmla="*/ 12382 h 12382"/>
              </a:gdLst>
              <a:ahLst/>
              <a:cxnLst>
                <a:cxn ang="0">
                  <a:pos x="connsiteX0" y="connsiteY0"/>
                </a:cxn>
                <a:cxn ang="0">
                  <a:pos x="connsiteX1" y="connsiteY1"/>
                </a:cxn>
              </a:cxnLst>
              <a:rect l="l" t="t" r="r" b="b"/>
              <a:pathLst>
                <a:path w="120015" h="12382">
                  <a:moveTo>
                    <a:pt x="120015" y="0"/>
                  </a:moveTo>
                  <a:cubicBezTo>
                    <a:pt x="80963" y="7620"/>
                    <a:pt x="40005" y="11430"/>
                    <a:pt x="0" y="12382"/>
                  </a:cubicBezTo>
                </a:path>
              </a:pathLst>
            </a:custGeom>
            <a:noFill/>
            <a:ln w="28575" cap="flat">
              <a:solidFill>
                <a:schemeClr val="bg1"/>
              </a:solidFill>
              <a:prstDash val="solid"/>
              <a:miter/>
            </a:ln>
          </p:spPr>
          <p:txBody>
            <a:bodyPr rtlCol="0" anchor="ctr"/>
            <a:lstStyle/>
            <a:p>
              <a:endParaRPr lang="da-DK"/>
            </a:p>
          </p:txBody>
        </p:sp>
        <p:sp>
          <p:nvSpPr>
            <p:cNvPr id="91" name="Kombinationstegning 115">
              <a:extLst>
                <a:ext uri="{FF2B5EF4-FFF2-40B4-BE49-F238E27FC236}">
                  <a16:creationId xmlns:a16="http://schemas.microsoft.com/office/drawing/2014/main" id="{67E0F185-0695-428F-9F6F-56707D3CC4FB}"/>
                </a:ext>
              </a:extLst>
            </p:cNvPr>
            <p:cNvSpPr/>
            <p:nvPr/>
          </p:nvSpPr>
          <p:spPr>
            <a:xfrm>
              <a:off x="6856094" y="2559848"/>
              <a:ext cx="34290" cy="22379"/>
            </a:xfrm>
            <a:custGeom>
              <a:avLst/>
              <a:gdLst>
                <a:gd name="connsiteX0" fmla="*/ 0 w 34290"/>
                <a:gd name="connsiteY0" fmla="*/ 22379 h 22379"/>
                <a:gd name="connsiteX1" fmla="*/ 34290 w 34290"/>
                <a:gd name="connsiteY1" fmla="*/ 472 h 22379"/>
              </a:gdLst>
              <a:ahLst/>
              <a:cxnLst>
                <a:cxn ang="0">
                  <a:pos x="connsiteX0" y="connsiteY0"/>
                </a:cxn>
                <a:cxn ang="0">
                  <a:pos x="connsiteX1" y="connsiteY1"/>
                </a:cxn>
              </a:cxnLst>
              <a:rect l="l" t="t" r="r" b="b"/>
              <a:pathLst>
                <a:path w="34290" h="22379">
                  <a:moveTo>
                    <a:pt x="0" y="22379"/>
                  </a:moveTo>
                  <a:cubicBezTo>
                    <a:pt x="3810" y="8092"/>
                    <a:pt x="20003" y="-2386"/>
                    <a:pt x="34290" y="472"/>
                  </a:cubicBezTo>
                </a:path>
              </a:pathLst>
            </a:custGeom>
            <a:noFill/>
            <a:ln w="28575" cap="flat">
              <a:solidFill>
                <a:schemeClr val="bg1"/>
              </a:solidFill>
              <a:prstDash val="solid"/>
              <a:miter/>
            </a:ln>
          </p:spPr>
          <p:txBody>
            <a:bodyPr rtlCol="0" anchor="ctr"/>
            <a:lstStyle/>
            <a:p>
              <a:endParaRPr lang="da-DK"/>
            </a:p>
          </p:txBody>
        </p:sp>
        <p:sp>
          <p:nvSpPr>
            <p:cNvPr id="92" name="Kombinationstegning 130">
              <a:extLst>
                <a:ext uri="{FF2B5EF4-FFF2-40B4-BE49-F238E27FC236}">
                  <a16:creationId xmlns:a16="http://schemas.microsoft.com/office/drawing/2014/main" id="{268E5742-1B76-49F7-A35C-610187E44194}"/>
                </a:ext>
              </a:extLst>
            </p:cNvPr>
            <p:cNvSpPr/>
            <p:nvPr/>
          </p:nvSpPr>
          <p:spPr>
            <a:xfrm>
              <a:off x="4852987" y="3198494"/>
              <a:ext cx="253365" cy="247650"/>
            </a:xfrm>
            <a:custGeom>
              <a:avLst/>
              <a:gdLst>
                <a:gd name="connsiteX0" fmla="*/ 0 w 253365"/>
                <a:gd name="connsiteY0" fmla="*/ 0 h 247650"/>
                <a:gd name="connsiteX1" fmla="*/ 0 w 253365"/>
                <a:gd name="connsiteY1" fmla="*/ 200025 h 247650"/>
                <a:gd name="connsiteX2" fmla="*/ 23813 w 253365"/>
                <a:gd name="connsiteY2" fmla="*/ 223838 h 247650"/>
                <a:gd name="connsiteX3" fmla="*/ 253365 w 253365"/>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53365" h="247650">
                  <a:moveTo>
                    <a:pt x="0" y="0"/>
                  </a:moveTo>
                  <a:lnTo>
                    <a:pt x="0" y="200025"/>
                  </a:lnTo>
                  <a:cubicBezTo>
                    <a:pt x="0" y="213360"/>
                    <a:pt x="6667" y="220980"/>
                    <a:pt x="23813" y="223838"/>
                  </a:cubicBezTo>
                  <a:cubicBezTo>
                    <a:pt x="41910" y="226695"/>
                    <a:pt x="253365" y="247650"/>
                    <a:pt x="253365" y="247650"/>
                  </a:cubicBezTo>
                </a:path>
              </a:pathLst>
            </a:custGeom>
            <a:noFill/>
            <a:ln w="28575" cap="flat">
              <a:solidFill>
                <a:schemeClr val="bg1"/>
              </a:solidFill>
              <a:prstDash val="solid"/>
              <a:miter/>
            </a:ln>
          </p:spPr>
          <p:txBody>
            <a:bodyPr rtlCol="0" anchor="ctr"/>
            <a:lstStyle/>
            <a:p>
              <a:endParaRPr lang="da-DK"/>
            </a:p>
          </p:txBody>
        </p:sp>
        <p:sp>
          <p:nvSpPr>
            <p:cNvPr id="93" name="Kombinationstegning 131">
              <a:extLst>
                <a:ext uri="{FF2B5EF4-FFF2-40B4-BE49-F238E27FC236}">
                  <a16:creationId xmlns:a16="http://schemas.microsoft.com/office/drawing/2014/main" id="{AAC50EF3-62B4-4951-8373-2B1E6CEFCB4C}"/>
                </a:ext>
              </a:extLst>
            </p:cNvPr>
            <p:cNvSpPr/>
            <p:nvPr/>
          </p:nvSpPr>
          <p:spPr>
            <a:xfrm>
              <a:off x="4671060" y="2946082"/>
              <a:ext cx="377189" cy="648652"/>
            </a:xfrm>
            <a:custGeom>
              <a:avLst/>
              <a:gdLst>
                <a:gd name="connsiteX0" fmla="*/ 245745 w 377189"/>
                <a:gd name="connsiteY0" fmla="*/ 84773 h 648652"/>
                <a:gd name="connsiteX1" fmla="*/ 302895 w 377189"/>
                <a:gd name="connsiteY1" fmla="*/ 177165 h 648652"/>
                <a:gd name="connsiteX2" fmla="*/ 350520 w 377189"/>
                <a:gd name="connsiteY2" fmla="*/ 108585 h 648652"/>
                <a:gd name="connsiteX3" fmla="*/ 251460 w 377189"/>
                <a:gd name="connsiteY3" fmla="*/ 0 h 648652"/>
                <a:gd name="connsiteX4" fmla="*/ 220027 w 377189"/>
                <a:gd name="connsiteY4" fmla="*/ 43815 h 648652"/>
                <a:gd name="connsiteX5" fmla="*/ 0 w 377189"/>
                <a:gd name="connsiteY5" fmla="*/ 310515 h 648652"/>
                <a:gd name="connsiteX6" fmla="*/ 0 w 377189"/>
                <a:gd name="connsiteY6" fmla="*/ 542925 h 648652"/>
                <a:gd name="connsiteX7" fmla="*/ 75248 w 377189"/>
                <a:gd name="connsiteY7" fmla="*/ 622935 h 648652"/>
                <a:gd name="connsiteX8" fmla="*/ 377190 w 377189"/>
                <a:gd name="connsiteY8" fmla="*/ 648653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189" h="648652">
                  <a:moveTo>
                    <a:pt x="245745" y="84773"/>
                  </a:moveTo>
                  <a:lnTo>
                    <a:pt x="302895" y="177165"/>
                  </a:lnTo>
                  <a:lnTo>
                    <a:pt x="350520" y="108585"/>
                  </a:lnTo>
                  <a:lnTo>
                    <a:pt x="251460" y="0"/>
                  </a:lnTo>
                  <a:lnTo>
                    <a:pt x="220027" y="43815"/>
                  </a:lnTo>
                  <a:cubicBezTo>
                    <a:pt x="40005" y="43815"/>
                    <a:pt x="0" y="205740"/>
                    <a:pt x="0" y="310515"/>
                  </a:cubicBezTo>
                  <a:lnTo>
                    <a:pt x="0" y="542925"/>
                  </a:lnTo>
                  <a:cubicBezTo>
                    <a:pt x="0" y="589598"/>
                    <a:pt x="25717" y="617220"/>
                    <a:pt x="75248" y="622935"/>
                  </a:cubicBezTo>
                  <a:cubicBezTo>
                    <a:pt x="113348" y="627698"/>
                    <a:pt x="377190" y="648653"/>
                    <a:pt x="377190" y="648653"/>
                  </a:cubicBezTo>
                </a:path>
              </a:pathLst>
            </a:custGeom>
            <a:noFill/>
            <a:ln w="28575" cap="flat">
              <a:solidFill>
                <a:schemeClr val="bg1"/>
              </a:solidFill>
              <a:prstDash val="solid"/>
              <a:miter/>
            </a:ln>
          </p:spPr>
          <p:txBody>
            <a:bodyPr rtlCol="0" anchor="ctr"/>
            <a:lstStyle/>
            <a:p>
              <a:endParaRPr lang="da-DK"/>
            </a:p>
          </p:txBody>
        </p:sp>
        <p:sp>
          <p:nvSpPr>
            <p:cNvPr id="94" name="Kombinationstegning 132">
              <a:extLst>
                <a:ext uri="{FF2B5EF4-FFF2-40B4-BE49-F238E27FC236}">
                  <a16:creationId xmlns:a16="http://schemas.microsoft.com/office/drawing/2014/main" id="{2A726527-13BD-4550-9E72-CC2135247545}"/>
                </a:ext>
              </a:extLst>
            </p:cNvPr>
            <p:cNvSpPr/>
            <p:nvPr/>
          </p:nvSpPr>
          <p:spPr>
            <a:xfrm>
              <a:off x="5057775" y="2952750"/>
              <a:ext cx="200025" cy="447675"/>
            </a:xfrm>
            <a:custGeom>
              <a:avLst/>
              <a:gdLst>
                <a:gd name="connsiteX0" fmla="*/ 52388 w 200025"/>
                <a:gd name="connsiteY0" fmla="*/ 110490 h 447675"/>
                <a:gd name="connsiteX1" fmla="*/ 40005 w 200025"/>
                <a:gd name="connsiteY1" fmla="*/ 167640 h 447675"/>
                <a:gd name="connsiteX2" fmla="*/ 0 w 200025"/>
                <a:gd name="connsiteY2" fmla="*/ 98107 h 447675"/>
                <a:gd name="connsiteX3" fmla="*/ 33338 w 200025"/>
                <a:gd name="connsiteY3" fmla="*/ 0 h 447675"/>
                <a:gd name="connsiteX4" fmla="*/ 60008 w 200025"/>
                <a:gd name="connsiteY4" fmla="*/ 61913 h 447675"/>
                <a:gd name="connsiteX5" fmla="*/ 60008 w 200025"/>
                <a:gd name="connsiteY5" fmla="*/ 61913 h 447675"/>
                <a:gd name="connsiteX6" fmla="*/ 200025 w 200025"/>
                <a:gd name="connsiteY6" fmla="*/ 304800 h 447675"/>
                <a:gd name="connsiteX7" fmla="*/ 200025 w 200025"/>
                <a:gd name="connsiteY7"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447675">
                  <a:moveTo>
                    <a:pt x="52388" y="110490"/>
                  </a:moveTo>
                  <a:lnTo>
                    <a:pt x="40005" y="167640"/>
                  </a:lnTo>
                  <a:lnTo>
                    <a:pt x="0" y="98107"/>
                  </a:lnTo>
                  <a:lnTo>
                    <a:pt x="33338" y="0"/>
                  </a:lnTo>
                  <a:lnTo>
                    <a:pt x="60008" y="61913"/>
                  </a:lnTo>
                  <a:lnTo>
                    <a:pt x="60008" y="61913"/>
                  </a:lnTo>
                  <a:cubicBezTo>
                    <a:pt x="143828" y="110490"/>
                    <a:pt x="200025" y="201930"/>
                    <a:pt x="200025" y="304800"/>
                  </a:cubicBezTo>
                  <a:lnTo>
                    <a:pt x="200025" y="447675"/>
                  </a:lnTo>
                </a:path>
              </a:pathLst>
            </a:custGeom>
            <a:noFill/>
            <a:ln w="28575" cap="flat">
              <a:solidFill>
                <a:schemeClr val="bg1"/>
              </a:solidFill>
              <a:prstDash val="solid"/>
              <a:miter/>
            </a:ln>
          </p:spPr>
          <p:txBody>
            <a:bodyPr rtlCol="0" anchor="ctr"/>
            <a:lstStyle/>
            <a:p>
              <a:endParaRPr lang="da-DK"/>
            </a:p>
          </p:txBody>
        </p:sp>
        <p:sp>
          <p:nvSpPr>
            <p:cNvPr id="95" name="Kombinationstegning 133">
              <a:extLst>
                <a:ext uri="{FF2B5EF4-FFF2-40B4-BE49-F238E27FC236}">
                  <a16:creationId xmlns:a16="http://schemas.microsoft.com/office/drawing/2014/main" id="{6C1165A0-170E-4212-8934-D751F7DEE381}"/>
                </a:ext>
              </a:extLst>
            </p:cNvPr>
            <p:cNvSpPr/>
            <p:nvPr/>
          </p:nvSpPr>
          <p:spPr>
            <a:xfrm>
              <a:off x="4862512" y="2660332"/>
              <a:ext cx="423862" cy="280987"/>
            </a:xfrm>
            <a:custGeom>
              <a:avLst/>
              <a:gdLst>
                <a:gd name="connsiteX0" fmla="*/ 423863 w 423862"/>
                <a:gd name="connsiteY0" fmla="*/ 0 h 280987"/>
                <a:gd name="connsiteX1" fmla="*/ 423863 w 423862"/>
                <a:gd name="connsiteY1" fmla="*/ 29527 h 280987"/>
                <a:gd name="connsiteX2" fmla="*/ 181927 w 423862"/>
                <a:gd name="connsiteY2" fmla="*/ 280987 h 280987"/>
                <a:gd name="connsiteX3" fmla="*/ 175260 w 423862"/>
                <a:gd name="connsiteY3" fmla="*/ 280987 h 280987"/>
                <a:gd name="connsiteX4" fmla="*/ 0 w 423862"/>
                <a:gd name="connsiteY4" fmla="*/ 202883 h 28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62" h="280987">
                  <a:moveTo>
                    <a:pt x="423863" y="0"/>
                  </a:moveTo>
                  <a:lnTo>
                    <a:pt x="423863" y="29527"/>
                  </a:lnTo>
                  <a:cubicBezTo>
                    <a:pt x="423863" y="167640"/>
                    <a:pt x="315278" y="280987"/>
                    <a:pt x="181927" y="280987"/>
                  </a:cubicBezTo>
                  <a:lnTo>
                    <a:pt x="175260" y="280987"/>
                  </a:lnTo>
                  <a:cubicBezTo>
                    <a:pt x="106680" y="280987"/>
                    <a:pt x="44767" y="251460"/>
                    <a:pt x="0" y="202883"/>
                  </a:cubicBezTo>
                </a:path>
              </a:pathLst>
            </a:custGeom>
            <a:noFill/>
            <a:ln w="28575" cap="flat">
              <a:solidFill>
                <a:schemeClr val="bg1"/>
              </a:solidFill>
              <a:prstDash val="solid"/>
              <a:miter/>
            </a:ln>
          </p:spPr>
          <p:txBody>
            <a:bodyPr rtlCol="0" anchor="ctr"/>
            <a:lstStyle/>
            <a:p>
              <a:endParaRPr lang="da-DK"/>
            </a:p>
          </p:txBody>
        </p:sp>
        <p:sp>
          <p:nvSpPr>
            <p:cNvPr id="96" name="Kombinationstegning 134">
              <a:extLst>
                <a:ext uri="{FF2B5EF4-FFF2-40B4-BE49-F238E27FC236}">
                  <a16:creationId xmlns:a16="http://schemas.microsoft.com/office/drawing/2014/main" id="{93D1BA66-886F-482D-AF1E-828E72C9FD9B}"/>
                </a:ext>
              </a:extLst>
            </p:cNvPr>
            <p:cNvSpPr/>
            <p:nvPr/>
          </p:nvSpPr>
          <p:spPr>
            <a:xfrm>
              <a:off x="5177790" y="2678430"/>
              <a:ext cx="61912" cy="70484"/>
            </a:xfrm>
            <a:custGeom>
              <a:avLst/>
              <a:gdLst>
                <a:gd name="connsiteX0" fmla="*/ 0 w 61912"/>
                <a:gd name="connsiteY0" fmla="*/ 0 h 70484"/>
                <a:gd name="connsiteX1" fmla="*/ 26670 w 61912"/>
                <a:gd name="connsiteY1" fmla="*/ 0 h 70484"/>
                <a:gd name="connsiteX2" fmla="*/ 61913 w 61912"/>
                <a:gd name="connsiteY2" fmla="*/ 35242 h 70484"/>
                <a:gd name="connsiteX3" fmla="*/ 61913 w 61912"/>
                <a:gd name="connsiteY3" fmla="*/ 35242 h 70484"/>
                <a:gd name="connsiteX4" fmla="*/ 26670 w 61912"/>
                <a:gd name="connsiteY4" fmla="*/ 70485 h 70484"/>
                <a:gd name="connsiteX5" fmla="*/ 0 w 61912"/>
                <a:gd name="connsiteY5" fmla="*/ 70485 h 7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12" h="70484">
                  <a:moveTo>
                    <a:pt x="0" y="0"/>
                  </a:moveTo>
                  <a:lnTo>
                    <a:pt x="26670" y="0"/>
                  </a:lnTo>
                  <a:cubicBezTo>
                    <a:pt x="45720" y="0"/>
                    <a:pt x="61913" y="16192"/>
                    <a:pt x="61913" y="35242"/>
                  </a:cubicBezTo>
                  <a:lnTo>
                    <a:pt x="61913" y="35242"/>
                  </a:lnTo>
                  <a:cubicBezTo>
                    <a:pt x="61913" y="54292"/>
                    <a:pt x="45720" y="70485"/>
                    <a:pt x="26670" y="70485"/>
                  </a:cubicBezTo>
                  <a:lnTo>
                    <a:pt x="0" y="70485"/>
                  </a:lnTo>
                </a:path>
              </a:pathLst>
            </a:custGeom>
            <a:noFill/>
            <a:ln w="28575" cap="flat">
              <a:solidFill>
                <a:schemeClr val="bg1"/>
              </a:solidFill>
              <a:prstDash val="solid"/>
              <a:miter/>
            </a:ln>
          </p:spPr>
          <p:txBody>
            <a:bodyPr rtlCol="0" anchor="ctr"/>
            <a:lstStyle/>
            <a:p>
              <a:endParaRPr lang="da-DK"/>
            </a:p>
          </p:txBody>
        </p:sp>
        <p:grpSp>
          <p:nvGrpSpPr>
            <p:cNvPr id="97" name="Grafik 3">
              <a:extLst>
                <a:ext uri="{FF2B5EF4-FFF2-40B4-BE49-F238E27FC236}">
                  <a16:creationId xmlns:a16="http://schemas.microsoft.com/office/drawing/2014/main" id="{779435A0-C6F2-45E3-A59A-5A1DDEA3B304}"/>
                </a:ext>
              </a:extLst>
            </p:cNvPr>
            <p:cNvGrpSpPr/>
            <p:nvPr/>
          </p:nvGrpSpPr>
          <p:grpSpPr>
            <a:xfrm>
              <a:off x="4701539" y="2267330"/>
              <a:ext cx="607694" cy="511257"/>
              <a:chOff x="4701539" y="2267330"/>
              <a:chExt cx="607694" cy="511257"/>
            </a:xfrm>
            <a:noFill/>
          </p:grpSpPr>
          <p:sp>
            <p:nvSpPr>
              <p:cNvPr id="124" name="Kombinationstegning 136">
                <a:extLst>
                  <a:ext uri="{FF2B5EF4-FFF2-40B4-BE49-F238E27FC236}">
                    <a16:creationId xmlns:a16="http://schemas.microsoft.com/office/drawing/2014/main" id="{F2464AA7-0CF6-4C21-914F-2AD3004C605B}"/>
                  </a:ext>
                </a:extLst>
              </p:cNvPr>
              <p:cNvSpPr/>
              <p:nvPr/>
            </p:nvSpPr>
            <p:spPr>
              <a:xfrm>
                <a:off x="4965382" y="2458402"/>
                <a:ext cx="307657" cy="43814"/>
              </a:xfrm>
              <a:custGeom>
                <a:avLst/>
                <a:gdLst>
                  <a:gd name="connsiteX0" fmla="*/ 307658 w 307657"/>
                  <a:gd name="connsiteY0" fmla="*/ 43815 h 43814"/>
                  <a:gd name="connsiteX1" fmla="*/ 0 w 307657"/>
                  <a:gd name="connsiteY1" fmla="*/ 0 h 43814"/>
                </a:gdLst>
                <a:ahLst/>
                <a:cxnLst>
                  <a:cxn ang="0">
                    <a:pos x="connsiteX0" y="connsiteY0"/>
                  </a:cxn>
                  <a:cxn ang="0">
                    <a:pos x="connsiteX1" y="connsiteY1"/>
                  </a:cxn>
                </a:cxnLst>
                <a:rect l="l" t="t" r="r" b="b"/>
                <a:pathLst>
                  <a:path w="307657" h="43814">
                    <a:moveTo>
                      <a:pt x="307658" y="43815"/>
                    </a:moveTo>
                    <a:cubicBezTo>
                      <a:pt x="176213" y="-21908"/>
                      <a:pt x="92392" y="64770"/>
                      <a:pt x="0" y="0"/>
                    </a:cubicBezTo>
                  </a:path>
                </a:pathLst>
              </a:custGeom>
              <a:noFill/>
              <a:ln w="28575" cap="flat">
                <a:solidFill>
                  <a:schemeClr val="bg1"/>
                </a:solidFill>
                <a:prstDash val="solid"/>
                <a:miter/>
              </a:ln>
            </p:spPr>
            <p:txBody>
              <a:bodyPr rtlCol="0" anchor="ctr"/>
              <a:lstStyle/>
              <a:p>
                <a:endParaRPr lang="da-DK"/>
              </a:p>
            </p:txBody>
          </p:sp>
          <p:sp>
            <p:nvSpPr>
              <p:cNvPr id="125" name="Kombinationstegning 137">
                <a:extLst>
                  <a:ext uri="{FF2B5EF4-FFF2-40B4-BE49-F238E27FC236}">
                    <a16:creationId xmlns:a16="http://schemas.microsoft.com/office/drawing/2014/main" id="{C40BF37D-0666-47DD-8C3F-92E45EAFE3E7}"/>
                  </a:ext>
                </a:extLst>
              </p:cNvPr>
              <p:cNvSpPr/>
              <p:nvPr/>
            </p:nvSpPr>
            <p:spPr>
              <a:xfrm>
                <a:off x="4701539" y="2267330"/>
                <a:ext cx="607694" cy="511257"/>
              </a:xfrm>
              <a:custGeom>
                <a:avLst/>
                <a:gdLst>
                  <a:gd name="connsiteX0" fmla="*/ 227648 w 607694"/>
                  <a:gd name="connsiteY0" fmla="*/ 215837 h 511257"/>
                  <a:gd name="connsiteX1" fmla="*/ 203835 w 607694"/>
                  <a:gd name="connsiteY1" fmla="*/ 441579 h 511257"/>
                  <a:gd name="connsiteX2" fmla="*/ 151448 w 607694"/>
                  <a:gd name="connsiteY2" fmla="*/ 503492 h 511257"/>
                  <a:gd name="connsiteX3" fmla="*/ 0 w 607694"/>
                  <a:gd name="connsiteY3" fmla="*/ 508254 h 511257"/>
                  <a:gd name="connsiteX4" fmla="*/ 20955 w 607694"/>
                  <a:gd name="connsiteY4" fmla="*/ 212979 h 511257"/>
                  <a:gd name="connsiteX5" fmla="*/ 246698 w 607694"/>
                  <a:gd name="connsiteY5" fmla="*/ 7239 h 511257"/>
                  <a:gd name="connsiteX6" fmla="*/ 607695 w 607694"/>
                  <a:gd name="connsiteY6" fmla="*/ 227267 h 5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94" h="511257">
                    <a:moveTo>
                      <a:pt x="227648" y="215837"/>
                    </a:moveTo>
                    <a:cubicBezTo>
                      <a:pt x="199073" y="292989"/>
                      <a:pt x="200025" y="368237"/>
                      <a:pt x="203835" y="441579"/>
                    </a:cubicBezTo>
                    <a:cubicBezTo>
                      <a:pt x="205740" y="473012"/>
                      <a:pt x="181927" y="499682"/>
                      <a:pt x="151448" y="503492"/>
                    </a:cubicBezTo>
                    <a:cubicBezTo>
                      <a:pt x="105727" y="509207"/>
                      <a:pt x="50483" y="514922"/>
                      <a:pt x="0" y="508254"/>
                    </a:cubicBezTo>
                    <a:cubicBezTo>
                      <a:pt x="15240" y="433007"/>
                      <a:pt x="5715" y="277749"/>
                      <a:pt x="20955" y="212979"/>
                    </a:cubicBezTo>
                    <a:cubicBezTo>
                      <a:pt x="43815" y="113919"/>
                      <a:pt x="125730" y="30099"/>
                      <a:pt x="246698" y="7239"/>
                    </a:cubicBezTo>
                    <a:cubicBezTo>
                      <a:pt x="412432" y="-24193"/>
                      <a:pt x="570548" y="46292"/>
                      <a:pt x="607695" y="227267"/>
                    </a:cubicBezTo>
                  </a:path>
                </a:pathLst>
              </a:custGeom>
              <a:noFill/>
              <a:ln w="28575" cap="flat">
                <a:solidFill>
                  <a:schemeClr val="bg1"/>
                </a:solidFill>
                <a:prstDash val="solid"/>
                <a:miter/>
              </a:ln>
            </p:spPr>
            <p:txBody>
              <a:bodyPr rtlCol="0" anchor="ctr"/>
              <a:lstStyle/>
              <a:p>
                <a:endParaRPr lang="da-DK" dirty="0"/>
              </a:p>
            </p:txBody>
          </p:sp>
        </p:grpSp>
        <p:sp>
          <p:nvSpPr>
            <p:cNvPr id="98" name="Kombinationstegning 138">
              <a:extLst>
                <a:ext uri="{FF2B5EF4-FFF2-40B4-BE49-F238E27FC236}">
                  <a16:creationId xmlns:a16="http://schemas.microsoft.com/office/drawing/2014/main" id="{F4C905F2-32DC-46E5-A610-133D2DB8FBF2}"/>
                </a:ext>
              </a:extLst>
            </p:cNvPr>
            <p:cNvSpPr/>
            <p:nvPr/>
          </p:nvSpPr>
          <p:spPr>
            <a:xfrm>
              <a:off x="4859655" y="2621280"/>
              <a:ext cx="186689" cy="9525"/>
            </a:xfrm>
            <a:custGeom>
              <a:avLst/>
              <a:gdLst>
                <a:gd name="connsiteX0" fmla="*/ 186690 w 186689"/>
                <a:gd name="connsiteY0" fmla="*/ 0 h 9525"/>
                <a:gd name="connsiteX1" fmla="*/ 0 w 186689"/>
                <a:gd name="connsiteY1" fmla="*/ 0 h 9525"/>
              </a:gdLst>
              <a:ahLst/>
              <a:cxnLst>
                <a:cxn ang="0">
                  <a:pos x="connsiteX0" y="connsiteY0"/>
                </a:cxn>
                <a:cxn ang="0">
                  <a:pos x="connsiteX1" y="connsiteY1"/>
                </a:cxn>
              </a:cxnLst>
              <a:rect l="l" t="t" r="r" b="b"/>
              <a:pathLst>
                <a:path w="186689" h="9525">
                  <a:moveTo>
                    <a:pt x="186690" y="0"/>
                  </a:moveTo>
                  <a:lnTo>
                    <a:pt x="0" y="0"/>
                  </a:lnTo>
                </a:path>
              </a:pathLst>
            </a:custGeom>
            <a:ln w="28575" cap="flat">
              <a:solidFill>
                <a:schemeClr val="bg1"/>
              </a:solidFill>
              <a:prstDash val="solid"/>
              <a:miter/>
            </a:ln>
          </p:spPr>
          <p:txBody>
            <a:bodyPr rtlCol="0" anchor="ctr"/>
            <a:lstStyle/>
            <a:p>
              <a:endParaRPr lang="da-DK"/>
            </a:p>
          </p:txBody>
        </p:sp>
        <p:sp>
          <p:nvSpPr>
            <p:cNvPr id="99" name="Kombinationstegning 139">
              <a:extLst>
                <a:ext uri="{FF2B5EF4-FFF2-40B4-BE49-F238E27FC236}">
                  <a16:creationId xmlns:a16="http://schemas.microsoft.com/office/drawing/2014/main" id="{A49B70C7-D148-4446-87BD-5225B0413D22}"/>
                </a:ext>
              </a:extLst>
            </p:cNvPr>
            <p:cNvSpPr/>
            <p:nvPr/>
          </p:nvSpPr>
          <p:spPr>
            <a:xfrm>
              <a:off x="5037527" y="2762250"/>
              <a:ext cx="142167" cy="97155"/>
            </a:xfrm>
            <a:custGeom>
              <a:avLst/>
              <a:gdLst>
                <a:gd name="connsiteX0" fmla="*/ 23105 w 142167"/>
                <a:gd name="connsiteY0" fmla="*/ 97155 h 97155"/>
                <a:gd name="connsiteX1" fmla="*/ 15485 w 142167"/>
                <a:gd name="connsiteY1" fmla="*/ 0 h 97155"/>
                <a:gd name="connsiteX2" fmla="*/ 142167 w 142167"/>
                <a:gd name="connsiteY2" fmla="*/ 43815 h 97155"/>
              </a:gdLst>
              <a:ahLst/>
              <a:cxnLst>
                <a:cxn ang="0">
                  <a:pos x="connsiteX0" y="connsiteY0"/>
                </a:cxn>
                <a:cxn ang="0">
                  <a:pos x="connsiteX1" y="connsiteY1"/>
                </a:cxn>
                <a:cxn ang="0">
                  <a:pos x="connsiteX2" y="connsiteY2"/>
                </a:cxn>
              </a:cxnLst>
              <a:rect l="l" t="t" r="r" b="b"/>
              <a:pathLst>
                <a:path w="142167" h="97155">
                  <a:moveTo>
                    <a:pt x="23105" y="97155"/>
                  </a:moveTo>
                  <a:cubicBezTo>
                    <a:pt x="-9280" y="81915"/>
                    <a:pt x="-3565" y="30480"/>
                    <a:pt x="15485" y="0"/>
                  </a:cubicBezTo>
                  <a:cubicBezTo>
                    <a:pt x="25010" y="57150"/>
                    <a:pt x="96447" y="83820"/>
                    <a:pt x="142167" y="43815"/>
                  </a:cubicBezTo>
                </a:path>
              </a:pathLst>
            </a:custGeom>
            <a:noFill/>
            <a:ln w="28575" cap="flat">
              <a:solidFill>
                <a:schemeClr val="bg1"/>
              </a:solidFill>
              <a:prstDash val="solid"/>
              <a:miter/>
            </a:ln>
          </p:spPr>
          <p:txBody>
            <a:bodyPr rtlCol="0" anchor="ctr"/>
            <a:lstStyle/>
            <a:p>
              <a:endParaRPr lang="da-DK"/>
            </a:p>
          </p:txBody>
        </p:sp>
        <p:sp>
          <p:nvSpPr>
            <p:cNvPr id="100" name="Kombinationstegning 140">
              <a:extLst>
                <a:ext uri="{FF2B5EF4-FFF2-40B4-BE49-F238E27FC236}">
                  <a16:creationId xmlns:a16="http://schemas.microsoft.com/office/drawing/2014/main" id="{EB2F7E48-C9C4-410B-A2AF-D39497821C4A}"/>
                </a:ext>
              </a:extLst>
            </p:cNvPr>
            <p:cNvSpPr/>
            <p:nvPr/>
          </p:nvSpPr>
          <p:spPr>
            <a:xfrm>
              <a:off x="5030152" y="3100387"/>
              <a:ext cx="14287" cy="217169"/>
            </a:xfrm>
            <a:custGeom>
              <a:avLst/>
              <a:gdLst>
                <a:gd name="connsiteX0" fmla="*/ 0 w 14287"/>
                <a:gd name="connsiteY0" fmla="*/ 0 h 217169"/>
                <a:gd name="connsiteX1" fmla="*/ 13335 w 14287"/>
                <a:gd name="connsiteY1" fmla="*/ 120968 h 217169"/>
                <a:gd name="connsiteX2" fmla="*/ 14288 w 14287"/>
                <a:gd name="connsiteY2" fmla="*/ 217170 h 217169"/>
              </a:gdLst>
              <a:ahLst/>
              <a:cxnLst>
                <a:cxn ang="0">
                  <a:pos x="connsiteX0" y="connsiteY0"/>
                </a:cxn>
                <a:cxn ang="0">
                  <a:pos x="connsiteX1" y="connsiteY1"/>
                </a:cxn>
                <a:cxn ang="0">
                  <a:pos x="connsiteX2" y="connsiteY2"/>
                </a:cxn>
              </a:cxnLst>
              <a:rect l="l" t="t" r="r" b="b"/>
              <a:pathLst>
                <a:path w="14287" h="217169">
                  <a:moveTo>
                    <a:pt x="0" y="0"/>
                  </a:moveTo>
                  <a:cubicBezTo>
                    <a:pt x="9525" y="39053"/>
                    <a:pt x="14288" y="80010"/>
                    <a:pt x="13335" y="120968"/>
                  </a:cubicBezTo>
                  <a:cubicBezTo>
                    <a:pt x="12383" y="153353"/>
                    <a:pt x="8573" y="185738"/>
                    <a:pt x="14288" y="217170"/>
                  </a:cubicBezTo>
                </a:path>
              </a:pathLst>
            </a:custGeom>
            <a:noFill/>
            <a:ln w="28575" cap="flat">
              <a:solidFill>
                <a:schemeClr val="bg1"/>
              </a:solidFill>
              <a:prstDash val="solid"/>
              <a:miter/>
            </a:ln>
          </p:spPr>
          <p:txBody>
            <a:bodyPr rtlCol="0" anchor="ctr"/>
            <a:lstStyle/>
            <a:p>
              <a:endParaRPr lang="da-DK"/>
            </a:p>
          </p:txBody>
        </p:sp>
        <p:sp>
          <p:nvSpPr>
            <p:cNvPr id="101" name="Kombinationstegning 151">
              <a:extLst>
                <a:ext uri="{FF2B5EF4-FFF2-40B4-BE49-F238E27FC236}">
                  <a16:creationId xmlns:a16="http://schemas.microsoft.com/office/drawing/2014/main" id="{5F2C7DA4-4A1E-46D9-B888-8380F409416C}"/>
                </a:ext>
              </a:extLst>
            </p:cNvPr>
            <p:cNvSpPr/>
            <p:nvPr/>
          </p:nvSpPr>
          <p:spPr>
            <a:xfrm>
              <a:off x="5939790" y="2700337"/>
              <a:ext cx="59054" cy="29527"/>
            </a:xfrm>
            <a:custGeom>
              <a:avLst/>
              <a:gdLst>
                <a:gd name="connsiteX0" fmla="*/ 0 w 59054"/>
                <a:gd name="connsiteY0" fmla="*/ 0 h 29527"/>
                <a:gd name="connsiteX1" fmla="*/ 29527 w 59054"/>
                <a:gd name="connsiteY1" fmla="*/ 29528 h 29527"/>
                <a:gd name="connsiteX2" fmla="*/ 29527 w 59054"/>
                <a:gd name="connsiteY2" fmla="*/ 29528 h 29527"/>
                <a:gd name="connsiteX3" fmla="*/ 59055 w 59054"/>
                <a:gd name="connsiteY3" fmla="*/ 0 h 29527"/>
              </a:gdLst>
              <a:ahLst/>
              <a:cxnLst>
                <a:cxn ang="0">
                  <a:pos x="connsiteX0" y="connsiteY0"/>
                </a:cxn>
                <a:cxn ang="0">
                  <a:pos x="connsiteX1" y="connsiteY1"/>
                </a:cxn>
                <a:cxn ang="0">
                  <a:pos x="connsiteX2" y="connsiteY2"/>
                </a:cxn>
                <a:cxn ang="0">
                  <a:pos x="connsiteX3" y="connsiteY3"/>
                </a:cxn>
              </a:cxnLst>
              <a:rect l="l" t="t" r="r" b="b"/>
              <a:pathLst>
                <a:path w="59054" h="29527">
                  <a:moveTo>
                    <a:pt x="0" y="0"/>
                  </a:moveTo>
                  <a:cubicBezTo>
                    <a:pt x="0" y="16193"/>
                    <a:pt x="13335" y="29528"/>
                    <a:pt x="29527" y="29528"/>
                  </a:cubicBezTo>
                  <a:lnTo>
                    <a:pt x="29527" y="29528"/>
                  </a:lnTo>
                  <a:cubicBezTo>
                    <a:pt x="45720" y="29528"/>
                    <a:pt x="59055" y="16193"/>
                    <a:pt x="59055" y="0"/>
                  </a:cubicBezTo>
                </a:path>
              </a:pathLst>
            </a:custGeom>
            <a:noFill/>
            <a:ln w="28575" cap="flat">
              <a:solidFill>
                <a:schemeClr val="bg1"/>
              </a:solidFill>
              <a:prstDash val="solid"/>
              <a:miter/>
            </a:ln>
          </p:spPr>
          <p:txBody>
            <a:bodyPr rtlCol="0" anchor="ctr"/>
            <a:lstStyle/>
            <a:p>
              <a:endParaRPr lang="da-DK"/>
            </a:p>
          </p:txBody>
        </p:sp>
        <p:sp>
          <p:nvSpPr>
            <p:cNvPr id="102" name="Kombinationstegning 152">
              <a:extLst>
                <a:ext uri="{FF2B5EF4-FFF2-40B4-BE49-F238E27FC236}">
                  <a16:creationId xmlns:a16="http://schemas.microsoft.com/office/drawing/2014/main" id="{3CD3CFBA-C849-4AD0-BE30-19A6EE4D4BCB}"/>
                </a:ext>
              </a:extLst>
            </p:cNvPr>
            <p:cNvSpPr/>
            <p:nvPr/>
          </p:nvSpPr>
          <p:spPr>
            <a:xfrm>
              <a:off x="5932170" y="2631757"/>
              <a:ext cx="5715" cy="5715"/>
            </a:xfrm>
            <a:custGeom>
              <a:avLst/>
              <a:gdLst>
                <a:gd name="connsiteX0" fmla="*/ 5715 w 5715"/>
                <a:gd name="connsiteY0" fmla="*/ 2858 h 5715"/>
                <a:gd name="connsiteX1" fmla="*/ 2857 w 5715"/>
                <a:gd name="connsiteY1" fmla="*/ 5715 h 5715"/>
                <a:gd name="connsiteX2" fmla="*/ 0 w 5715"/>
                <a:gd name="connsiteY2" fmla="*/ 2858 h 5715"/>
                <a:gd name="connsiteX3" fmla="*/ 2857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7" y="5715"/>
                  </a:cubicBezTo>
                  <a:cubicBezTo>
                    <a:pt x="1279" y="5715"/>
                    <a:pt x="0" y="4436"/>
                    <a:pt x="0" y="2858"/>
                  </a:cubicBezTo>
                  <a:cubicBezTo>
                    <a:pt x="0" y="1279"/>
                    <a:pt x="1279" y="0"/>
                    <a:pt x="2857"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103" name="Kombinationstegning 153">
              <a:extLst>
                <a:ext uri="{FF2B5EF4-FFF2-40B4-BE49-F238E27FC236}">
                  <a16:creationId xmlns:a16="http://schemas.microsoft.com/office/drawing/2014/main" id="{692EA096-C871-4591-B6A2-C762E739E491}"/>
                </a:ext>
              </a:extLst>
            </p:cNvPr>
            <p:cNvSpPr/>
            <p:nvPr/>
          </p:nvSpPr>
          <p:spPr>
            <a:xfrm>
              <a:off x="5995987"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104" name="Kombinationstegning 154">
              <a:extLst>
                <a:ext uri="{FF2B5EF4-FFF2-40B4-BE49-F238E27FC236}">
                  <a16:creationId xmlns:a16="http://schemas.microsoft.com/office/drawing/2014/main" id="{55B7C13A-B0B2-40C9-9B3A-0CB3DA5E47AE}"/>
                </a:ext>
              </a:extLst>
            </p:cNvPr>
            <p:cNvSpPr/>
            <p:nvPr/>
          </p:nvSpPr>
          <p:spPr>
            <a:xfrm>
              <a:off x="5813107" y="2565082"/>
              <a:ext cx="388620" cy="296227"/>
            </a:xfrm>
            <a:custGeom>
              <a:avLst/>
              <a:gdLst>
                <a:gd name="connsiteX0" fmla="*/ 388620 w 388620"/>
                <a:gd name="connsiteY0" fmla="*/ 176212 h 296227"/>
                <a:gd name="connsiteX1" fmla="*/ 206692 w 388620"/>
                <a:gd name="connsiteY1" fmla="*/ 296227 h 296227"/>
                <a:gd name="connsiteX2" fmla="*/ 200977 w 388620"/>
                <a:gd name="connsiteY2" fmla="*/ 296227 h 296227"/>
                <a:gd name="connsiteX3" fmla="*/ 0 w 388620"/>
                <a:gd name="connsiteY3" fmla="*/ 86677 h 296227"/>
                <a:gd name="connsiteX4" fmla="*/ 0 w 388620"/>
                <a:gd name="connsiteY4" fmla="*/ 0 h 29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296227">
                  <a:moveTo>
                    <a:pt x="388620" y="176212"/>
                  </a:moveTo>
                  <a:cubicBezTo>
                    <a:pt x="356235" y="246698"/>
                    <a:pt x="286702" y="296227"/>
                    <a:pt x="206692" y="296227"/>
                  </a:cubicBezTo>
                  <a:lnTo>
                    <a:pt x="200977" y="296227"/>
                  </a:lnTo>
                  <a:cubicBezTo>
                    <a:pt x="90488" y="296227"/>
                    <a:pt x="0" y="201930"/>
                    <a:pt x="0" y="86677"/>
                  </a:cubicBezTo>
                  <a:lnTo>
                    <a:pt x="0" y="0"/>
                  </a:lnTo>
                </a:path>
              </a:pathLst>
            </a:custGeom>
            <a:noFill/>
            <a:ln w="28575" cap="flat">
              <a:solidFill>
                <a:schemeClr val="bg1"/>
              </a:solidFill>
              <a:prstDash val="solid"/>
              <a:miter/>
            </a:ln>
          </p:spPr>
          <p:txBody>
            <a:bodyPr rtlCol="0" anchor="ctr"/>
            <a:lstStyle/>
            <a:p>
              <a:endParaRPr lang="da-DK"/>
            </a:p>
          </p:txBody>
        </p:sp>
        <p:sp>
          <p:nvSpPr>
            <p:cNvPr id="105" name="Kombinationstegning 155">
              <a:extLst>
                <a:ext uri="{FF2B5EF4-FFF2-40B4-BE49-F238E27FC236}">
                  <a16:creationId xmlns:a16="http://schemas.microsoft.com/office/drawing/2014/main" id="{35B39FDF-BC95-44E2-939C-DDFA2319F21C}"/>
                </a:ext>
              </a:extLst>
            </p:cNvPr>
            <p:cNvSpPr/>
            <p:nvPr/>
          </p:nvSpPr>
          <p:spPr>
            <a:xfrm>
              <a:off x="5975032" y="2748915"/>
              <a:ext cx="101917" cy="43814"/>
            </a:xfrm>
            <a:custGeom>
              <a:avLst/>
              <a:gdLst>
                <a:gd name="connsiteX0" fmla="*/ 0 w 101917"/>
                <a:gd name="connsiteY0" fmla="*/ 32385 h 43814"/>
                <a:gd name="connsiteX1" fmla="*/ 59055 w 101917"/>
                <a:gd name="connsiteY1" fmla="*/ 40957 h 43814"/>
                <a:gd name="connsiteX2" fmla="*/ 101917 w 101917"/>
                <a:gd name="connsiteY2" fmla="*/ 0 h 43814"/>
              </a:gdLst>
              <a:ahLst/>
              <a:cxnLst>
                <a:cxn ang="0">
                  <a:pos x="connsiteX0" y="connsiteY0"/>
                </a:cxn>
                <a:cxn ang="0">
                  <a:pos x="connsiteX1" y="connsiteY1"/>
                </a:cxn>
                <a:cxn ang="0">
                  <a:pos x="connsiteX2" y="connsiteY2"/>
                </a:cxn>
              </a:cxnLst>
              <a:rect l="l" t="t" r="r" b="b"/>
              <a:pathLst>
                <a:path w="101917" h="43814">
                  <a:moveTo>
                    <a:pt x="0" y="32385"/>
                  </a:moveTo>
                  <a:cubicBezTo>
                    <a:pt x="13335" y="43815"/>
                    <a:pt x="42863" y="46672"/>
                    <a:pt x="59055" y="40957"/>
                  </a:cubicBezTo>
                  <a:cubicBezTo>
                    <a:pt x="80010" y="33338"/>
                    <a:pt x="94297" y="20003"/>
                    <a:pt x="101917" y="0"/>
                  </a:cubicBezTo>
                </a:path>
              </a:pathLst>
            </a:custGeom>
            <a:noFill/>
            <a:ln w="28575" cap="flat">
              <a:solidFill>
                <a:schemeClr val="bg1"/>
              </a:solidFill>
              <a:prstDash val="solid"/>
              <a:miter/>
            </a:ln>
          </p:spPr>
          <p:txBody>
            <a:bodyPr rtlCol="0" anchor="ctr"/>
            <a:lstStyle/>
            <a:p>
              <a:endParaRPr lang="da-DK"/>
            </a:p>
          </p:txBody>
        </p:sp>
        <p:sp>
          <p:nvSpPr>
            <p:cNvPr id="106" name="Kombinationstegning 156">
              <a:extLst>
                <a:ext uri="{FF2B5EF4-FFF2-40B4-BE49-F238E27FC236}">
                  <a16:creationId xmlns:a16="http://schemas.microsoft.com/office/drawing/2014/main" id="{EB99F26E-E71C-44A2-84E5-C43CEC828532}"/>
                </a:ext>
              </a:extLst>
            </p:cNvPr>
            <p:cNvSpPr/>
            <p:nvPr/>
          </p:nvSpPr>
          <p:spPr>
            <a:xfrm>
              <a:off x="6004557" y="3015615"/>
              <a:ext cx="18100" cy="205740"/>
            </a:xfrm>
            <a:custGeom>
              <a:avLst/>
              <a:gdLst>
                <a:gd name="connsiteX0" fmla="*/ 18100 w 18100"/>
                <a:gd name="connsiteY0" fmla="*/ 0 h 205740"/>
                <a:gd name="connsiteX1" fmla="*/ 8575 w 18100"/>
                <a:gd name="connsiteY1" fmla="*/ 205740 h 205740"/>
              </a:gdLst>
              <a:ahLst/>
              <a:cxnLst>
                <a:cxn ang="0">
                  <a:pos x="connsiteX0" y="connsiteY0"/>
                </a:cxn>
                <a:cxn ang="0">
                  <a:pos x="connsiteX1" y="connsiteY1"/>
                </a:cxn>
              </a:cxnLst>
              <a:rect l="l" t="t" r="r" b="b"/>
              <a:pathLst>
                <a:path w="18100" h="205740">
                  <a:moveTo>
                    <a:pt x="18100" y="0"/>
                  </a:moveTo>
                  <a:cubicBezTo>
                    <a:pt x="18100" y="74295"/>
                    <a:pt x="-15237" y="113347"/>
                    <a:pt x="8575" y="205740"/>
                  </a:cubicBezTo>
                </a:path>
              </a:pathLst>
            </a:custGeom>
            <a:noFill/>
            <a:ln w="28575" cap="flat">
              <a:solidFill>
                <a:schemeClr val="bg1"/>
              </a:solidFill>
              <a:prstDash val="solid"/>
              <a:miter/>
            </a:ln>
          </p:spPr>
          <p:txBody>
            <a:bodyPr rtlCol="0" anchor="ctr"/>
            <a:lstStyle/>
            <a:p>
              <a:endParaRPr lang="da-DK"/>
            </a:p>
          </p:txBody>
        </p:sp>
        <p:sp>
          <p:nvSpPr>
            <p:cNvPr id="107" name="Kombinationstegning 157">
              <a:extLst>
                <a:ext uri="{FF2B5EF4-FFF2-40B4-BE49-F238E27FC236}">
                  <a16:creationId xmlns:a16="http://schemas.microsoft.com/office/drawing/2014/main" id="{760BE0DF-E6D5-4BEE-9AC9-7E4A9EF72D59}"/>
                </a:ext>
              </a:extLst>
            </p:cNvPr>
            <p:cNvSpPr/>
            <p:nvPr/>
          </p:nvSpPr>
          <p:spPr>
            <a:xfrm>
              <a:off x="6948487" y="2551517"/>
              <a:ext cx="89534" cy="43092"/>
            </a:xfrm>
            <a:custGeom>
              <a:avLst/>
              <a:gdLst>
                <a:gd name="connsiteX0" fmla="*/ 0 w 89534"/>
                <a:gd name="connsiteY0" fmla="*/ 7850 h 43092"/>
                <a:gd name="connsiteX1" fmla="*/ 26670 w 89534"/>
                <a:gd name="connsiteY1" fmla="*/ 230 h 43092"/>
                <a:gd name="connsiteX2" fmla="*/ 53340 w 89534"/>
                <a:gd name="connsiteY2" fmla="*/ 8803 h 43092"/>
                <a:gd name="connsiteX3" fmla="*/ 76200 w 89534"/>
                <a:gd name="connsiteY3" fmla="*/ 21185 h 43092"/>
                <a:gd name="connsiteX4" fmla="*/ 89535 w 89534"/>
                <a:gd name="connsiteY4" fmla="*/ 43092 h 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43092">
                  <a:moveTo>
                    <a:pt x="0" y="7850"/>
                  </a:moveTo>
                  <a:cubicBezTo>
                    <a:pt x="6668" y="1182"/>
                    <a:pt x="17145" y="-722"/>
                    <a:pt x="26670" y="230"/>
                  </a:cubicBezTo>
                  <a:cubicBezTo>
                    <a:pt x="36195" y="1182"/>
                    <a:pt x="44768" y="4992"/>
                    <a:pt x="53340" y="8803"/>
                  </a:cubicBezTo>
                  <a:cubicBezTo>
                    <a:pt x="61913" y="12612"/>
                    <a:pt x="69532" y="15470"/>
                    <a:pt x="76200" y="21185"/>
                  </a:cubicBezTo>
                  <a:cubicBezTo>
                    <a:pt x="82868" y="26900"/>
                    <a:pt x="88582" y="34520"/>
                    <a:pt x="89535" y="43092"/>
                  </a:cubicBezTo>
                </a:path>
              </a:pathLst>
            </a:custGeom>
            <a:noFill/>
            <a:ln w="28575" cap="flat">
              <a:solidFill>
                <a:schemeClr val="bg1"/>
              </a:solidFill>
              <a:prstDash val="solid"/>
              <a:miter/>
            </a:ln>
          </p:spPr>
          <p:txBody>
            <a:bodyPr rtlCol="0" anchor="ctr"/>
            <a:lstStyle/>
            <a:p>
              <a:endParaRPr lang="da-DK"/>
            </a:p>
          </p:txBody>
        </p:sp>
        <p:sp>
          <p:nvSpPr>
            <p:cNvPr id="108" name="Kombinationstegning 158">
              <a:extLst>
                <a:ext uri="{FF2B5EF4-FFF2-40B4-BE49-F238E27FC236}">
                  <a16:creationId xmlns:a16="http://schemas.microsoft.com/office/drawing/2014/main" id="{D4C5F754-E383-49C4-A3E4-3B8F8F4CB259}"/>
                </a:ext>
              </a:extLst>
            </p:cNvPr>
            <p:cNvSpPr/>
            <p:nvPr/>
          </p:nvSpPr>
          <p:spPr>
            <a:xfrm>
              <a:off x="5893117" y="2567940"/>
              <a:ext cx="46672" cy="10477"/>
            </a:xfrm>
            <a:custGeom>
              <a:avLst/>
              <a:gdLst>
                <a:gd name="connsiteX0" fmla="*/ 0 w 46672"/>
                <a:gd name="connsiteY0" fmla="*/ 10477 h 10477"/>
                <a:gd name="connsiteX1" fmla="*/ 46673 w 46672"/>
                <a:gd name="connsiteY1" fmla="*/ 0 h 10477"/>
              </a:gdLst>
              <a:ahLst/>
              <a:cxnLst>
                <a:cxn ang="0">
                  <a:pos x="connsiteX0" y="connsiteY0"/>
                </a:cxn>
                <a:cxn ang="0">
                  <a:pos x="connsiteX1" y="connsiteY1"/>
                </a:cxn>
              </a:cxnLst>
              <a:rect l="l" t="t" r="r" b="b"/>
              <a:pathLst>
                <a:path w="46672" h="10477">
                  <a:moveTo>
                    <a:pt x="0" y="10477"/>
                  </a:moveTo>
                  <a:cubicBezTo>
                    <a:pt x="14288" y="2857"/>
                    <a:pt x="30480" y="0"/>
                    <a:pt x="46673" y="0"/>
                  </a:cubicBezTo>
                </a:path>
              </a:pathLst>
            </a:custGeom>
            <a:noFill/>
            <a:ln w="28575" cap="flat">
              <a:solidFill>
                <a:schemeClr val="bg1"/>
              </a:solidFill>
              <a:prstDash val="solid"/>
              <a:miter/>
            </a:ln>
          </p:spPr>
          <p:txBody>
            <a:bodyPr rtlCol="0" anchor="ctr"/>
            <a:lstStyle/>
            <a:p>
              <a:endParaRPr lang="da-DK"/>
            </a:p>
          </p:txBody>
        </p:sp>
        <p:sp>
          <p:nvSpPr>
            <p:cNvPr id="109" name="Kombinationstegning 159">
              <a:extLst>
                <a:ext uri="{FF2B5EF4-FFF2-40B4-BE49-F238E27FC236}">
                  <a16:creationId xmlns:a16="http://schemas.microsoft.com/office/drawing/2014/main" id="{8552F789-60B5-43B5-80D0-A3C29BAEDE79}"/>
                </a:ext>
              </a:extLst>
            </p:cNvPr>
            <p:cNvSpPr/>
            <p:nvPr/>
          </p:nvSpPr>
          <p:spPr>
            <a:xfrm>
              <a:off x="6014084" y="2577320"/>
              <a:ext cx="18097" cy="9669"/>
            </a:xfrm>
            <a:custGeom>
              <a:avLst/>
              <a:gdLst>
                <a:gd name="connsiteX0" fmla="*/ 0 w 18097"/>
                <a:gd name="connsiteY0" fmla="*/ 145 h 9669"/>
                <a:gd name="connsiteX1" fmla="*/ 18098 w 18097"/>
                <a:gd name="connsiteY1" fmla="*/ 9670 h 9669"/>
              </a:gdLst>
              <a:ahLst/>
              <a:cxnLst>
                <a:cxn ang="0">
                  <a:pos x="connsiteX0" y="connsiteY0"/>
                </a:cxn>
                <a:cxn ang="0">
                  <a:pos x="connsiteX1" y="connsiteY1"/>
                </a:cxn>
              </a:cxnLst>
              <a:rect l="l" t="t" r="r" b="b"/>
              <a:pathLst>
                <a:path w="18097" h="9669">
                  <a:moveTo>
                    <a:pt x="0" y="145"/>
                  </a:moveTo>
                  <a:cubicBezTo>
                    <a:pt x="7620" y="-808"/>
                    <a:pt x="15240" y="3002"/>
                    <a:pt x="18098" y="9670"/>
                  </a:cubicBezTo>
                </a:path>
              </a:pathLst>
            </a:custGeom>
            <a:noFill/>
            <a:ln w="28575" cap="flat">
              <a:solidFill>
                <a:schemeClr val="bg1"/>
              </a:solidFill>
              <a:prstDash val="solid"/>
              <a:miter/>
            </a:ln>
          </p:spPr>
          <p:txBody>
            <a:bodyPr rtlCol="0" anchor="ctr"/>
            <a:lstStyle/>
            <a:p>
              <a:endParaRPr lang="da-DK"/>
            </a:p>
          </p:txBody>
        </p:sp>
        <p:sp>
          <p:nvSpPr>
            <p:cNvPr id="110" name="Kombinationstegning 160">
              <a:extLst>
                <a:ext uri="{FF2B5EF4-FFF2-40B4-BE49-F238E27FC236}">
                  <a16:creationId xmlns:a16="http://schemas.microsoft.com/office/drawing/2014/main" id="{08BBE207-314F-4D28-9D7F-E9D2FBC0572A}"/>
                </a:ext>
              </a:extLst>
            </p:cNvPr>
            <p:cNvSpPr/>
            <p:nvPr/>
          </p:nvSpPr>
          <p:spPr>
            <a:xfrm>
              <a:off x="6967208" y="3382327"/>
              <a:ext cx="159019" cy="206371"/>
            </a:xfrm>
            <a:custGeom>
              <a:avLst/>
              <a:gdLst>
                <a:gd name="connsiteX0" fmla="*/ 156539 w 159019"/>
                <a:gd name="connsiteY0" fmla="*/ 82867 h 206371"/>
                <a:gd name="connsiteX1" fmla="*/ 79386 w 159019"/>
                <a:gd name="connsiteY1" fmla="*/ 0 h 206371"/>
                <a:gd name="connsiteX2" fmla="*/ 26999 w 159019"/>
                <a:gd name="connsiteY2" fmla="*/ 35242 h 206371"/>
                <a:gd name="connsiteX3" fmla="*/ 36524 w 159019"/>
                <a:gd name="connsiteY3" fmla="*/ 67628 h 206371"/>
                <a:gd name="connsiteX4" fmla="*/ 2234 w 159019"/>
                <a:gd name="connsiteY4" fmla="*/ 123825 h 206371"/>
                <a:gd name="connsiteX5" fmla="*/ 10806 w 159019"/>
                <a:gd name="connsiteY5" fmla="*/ 175260 h 206371"/>
                <a:gd name="connsiteX6" fmla="*/ 98436 w 159019"/>
                <a:gd name="connsiteY6" fmla="*/ 204788 h 206371"/>
                <a:gd name="connsiteX7" fmla="*/ 156539 w 159019"/>
                <a:gd name="connsiteY7" fmla="*/ 82867 h 2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19" h="206371">
                  <a:moveTo>
                    <a:pt x="156539" y="82867"/>
                  </a:moveTo>
                  <a:cubicBezTo>
                    <a:pt x="152729" y="38100"/>
                    <a:pt x="116534" y="953"/>
                    <a:pt x="79386" y="0"/>
                  </a:cubicBezTo>
                  <a:cubicBezTo>
                    <a:pt x="61289" y="0"/>
                    <a:pt x="26999" y="5715"/>
                    <a:pt x="26999" y="35242"/>
                  </a:cubicBezTo>
                  <a:cubicBezTo>
                    <a:pt x="26999" y="44767"/>
                    <a:pt x="41286" y="55245"/>
                    <a:pt x="36524" y="67628"/>
                  </a:cubicBezTo>
                  <a:cubicBezTo>
                    <a:pt x="28904" y="87630"/>
                    <a:pt x="6044" y="100013"/>
                    <a:pt x="2234" y="123825"/>
                  </a:cubicBezTo>
                  <a:cubicBezTo>
                    <a:pt x="-1576" y="143828"/>
                    <a:pt x="-1576" y="157163"/>
                    <a:pt x="10806" y="175260"/>
                  </a:cubicBezTo>
                  <a:cubicBezTo>
                    <a:pt x="25094" y="196215"/>
                    <a:pt x="63194" y="211455"/>
                    <a:pt x="98436" y="204788"/>
                  </a:cubicBezTo>
                  <a:cubicBezTo>
                    <a:pt x="168921" y="193357"/>
                    <a:pt x="160349" y="135255"/>
                    <a:pt x="156539" y="82867"/>
                  </a:cubicBezTo>
                  <a:close/>
                </a:path>
              </a:pathLst>
            </a:custGeom>
            <a:noFill/>
            <a:ln w="28575" cap="flat">
              <a:solidFill>
                <a:schemeClr val="bg1"/>
              </a:solidFill>
              <a:prstDash val="solid"/>
              <a:miter/>
            </a:ln>
          </p:spPr>
          <p:txBody>
            <a:bodyPr rtlCol="0" anchor="ctr"/>
            <a:lstStyle/>
            <a:p>
              <a:endParaRPr lang="da-DK"/>
            </a:p>
          </p:txBody>
        </p:sp>
        <p:sp>
          <p:nvSpPr>
            <p:cNvPr id="111" name="Kombinationstegning 162">
              <a:extLst>
                <a:ext uri="{FF2B5EF4-FFF2-40B4-BE49-F238E27FC236}">
                  <a16:creationId xmlns:a16="http://schemas.microsoft.com/office/drawing/2014/main" id="{6C2F2B91-E9EF-4B42-B59E-A3217870DB73}"/>
                </a:ext>
              </a:extLst>
            </p:cNvPr>
            <p:cNvSpPr/>
            <p:nvPr/>
          </p:nvSpPr>
          <p:spPr>
            <a:xfrm>
              <a:off x="5070157" y="2561272"/>
              <a:ext cx="104775" cy="91440"/>
            </a:xfrm>
            <a:custGeom>
              <a:avLst/>
              <a:gdLst>
                <a:gd name="connsiteX0" fmla="*/ 104775 w 104775"/>
                <a:gd name="connsiteY0" fmla="*/ 45720 h 91440"/>
                <a:gd name="connsiteX1" fmla="*/ 52388 w 104775"/>
                <a:gd name="connsiteY1" fmla="*/ 91440 h 91440"/>
                <a:gd name="connsiteX2" fmla="*/ 0 w 104775"/>
                <a:gd name="connsiteY2" fmla="*/ 45720 h 91440"/>
                <a:gd name="connsiteX3" fmla="*/ 52388 w 104775"/>
                <a:gd name="connsiteY3" fmla="*/ 0 h 91440"/>
                <a:gd name="connsiteX4" fmla="*/ 104775 w 104775"/>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91440">
                  <a:moveTo>
                    <a:pt x="104775" y="45720"/>
                  </a:moveTo>
                  <a:cubicBezTo>
                    <a:pt x="104775" y="70970"/>
                    <a:pt x="81320" y="91440"/>
                    <a:pt x="52388" y="91440"/>
                  </a:cubicBezTo>
                  <a:cubicBezTo>
                    <a:pt x="23455" y="91440"/>
                    <a:pt x="0" y="70970"/>
                    <a:pt x="0" y="45720"/>
                  </a:cubicBezTo>
                  <a:cubicBezTo>
                    <a:pt x="0" y="20469"/>
                    <a:pt x="23455" y="0"/>
                    <a:pt x="52388" y="0"/>
                  </a:cubicBezTo>
                  <a:cubicBezTo>
                    <a:pt x="81320" y="0"/>
                    <a:pt x="104775" y="20469"/>
                    <a:pt x="104775" y="45720"/>
                  </a:cubicBezTo>
                  <a:close/>
                </a:path>
              </a:pathLst>
            </a:custGeom>
            <a:noFill/>
            <a:ln w="28575" cap="flat">
              <a:solidFill>
                <a:schemeClr val="bg1"/>
              </a:solidFill>
              <a:prstDash val="solid"/>
              <a:miter/>
            </a:ln>
          </p:spPr>
          <p:txBody>
            <a:bodyPr rtlCol="0" anchor="ctr"/>
            <a:lstStyle/>
            <a:p>
              <a:endParaRPr lang="da-DK"/>
            </a:p>
          </p:txBody>
        </p:sp>
        <p:sp>
          <p:nvSpPr>
            <p:cNvPr id="112" name="Kombinationstegning 163">
              <a:extLst>
                <a:ext uri="{FF2B5EF4-FFF2-40B4-BE49-F238E27FC236}">
                  <a16:creationId xmlns:a16="http://schemas.microsoft.com/office/drawing/2014/main" id="{698C48B4-5E6F-4B7D-A094-6561B093B839}"/>
                </a:ext>
              </a:extLst>
            </p:cNvPr>
            <p:cNvSpPr/>
            <p:nvPr/>
          </p:nvSpPr>
          <p:spPr>
            <a:xfrm>
              <a:off x="5192077" y="2557462"/>
              <a:ext cx="91440" cy="91440"/>
            </a:xfrm>
            <a:custGeom>
              <a:avLst/>
              <a:gdLst>
                <a:gd name="connsiteX0" fmla="*/ 91440 w 91440"/>
                <a:gd name="connsiteY0" fmla="*/ 45720 h 91440"/>
                <a:gd name="connsiteX1" fmla="*/ 45720 w 91440"/>
                <a:gd name="connsiteY1" fmla="*/ 91440 h 91440"/>
                <a:gd name="connsiteX2" fmla="*/ 0 w 91440"/>
                <a:gd name="connsiteY2" fmla="*/ 45720 h 91440"/>
                <a:gd name="connsiteX3" fmla="*/ 45720 w 91440"/>
                <a:gd name="connsiteY3" fmla="*/ 0 h 91440"/>
                <a:gd name="connsiteX4" fmla="*/ 91440 w 91440"/>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91440">
                  <a:moveTo>
                    <a:pt x="91440" y="45720"/>
                  </a:moveTo>
                  <a:cubicBezTo>
                    <a:pt x="91440" y="70971"/>
                    <a:pt x="70970" y="91440"/>
                    <a:pt x="45720" y="91440"/>
                  </a:cubicBezTo>
                  <a:cubicBezTo>
                    <a:pt x="20469" y="91440"/>
                    <a:pt x="0" y="70971"/>
                    <a:pt x="0" y="45720"/>
                  </a:cubicBezTo>
                  <a:cubicBezTo>
                    <a:pt x="0" y="20470"/>
                    <a:pt x="20469" y="0"/>
                    <a:pt x="45720" y="0"/>
                  </a:cubicBezTo>
                  <a:cubicBezTo>
                    <a:pt x="70970" y="0"/>
                    <a:pt x="91440" y="20470"/>
                    <a:pt x="91440" y="45720"/>
                  </a:cubicBezTo>
                  <a:close/>
                </a:path>
              </a:pathLst>
            </a:custGeom>
            <a:noFill/>
            <a:ln w="28575" cap="flat">
              <a:solidFill>
                <a:schemeClr val="bg1"/>
              </a:solidFill>
              <a:prstDash val="solid"/>
              <a:miter/>
            </a:ln>
          </p:spPr>
          <p:txBody>
            <a:bodyPr rtlCol="0" anchor="ctr"/>
            <a:lstStyle/>
            <a:p>
              <a:endParaRPr lang="da-DK"/>
            </a:p>
          </p:txBody>
        </p:sp>
        <p:sp>
          <p:nvSpPr>
            <p:cNvPr id="113" name="Kombinationstegning 164">
              <a:extLst>
                <a:ext uri="{FF2B5EF4-FFF2-40B4-BE49-F238E27FC236}">
                  <a16:creationId xmlns:a16="http://schemas.microsoft.com/office/drawing/2014/main" id="{6BBB7C88-E20D-4FA6-BA59-B4B8C38C8C72}"/>
                </a:ext>
              </a:extLst>
            </p:cNvPr>
            <p:cNvSpPr/>
            <p:nvPr/>
          </p:nvSpPr>
          <p:spPr>
            <a:xfrm>
              <a:off x="5081386" y="3450056"/>
              <a:ext cx="256643" cy="198512"/>
            </a:xfrm>
            <a:custGeom>
              <a:avLst/>
              <a:gdLst>
                <a:gd name="connsiteX0" fmla="*/ 255471 w 256643"/>
                <a:gd name="connsiteY0" fmla="*/ 102769 h 198512"/>
                <a:gd name="connsiteX1" fmla="*/ 215466 w 256643"/>
                <a:gd name="connsiteY1" fmla="*/ 109436 h 198512"/>
                <a:gd name="connsiteX2" fmla="*/ 164031 w 256643"/>
                <a:gd name="connsiteY2" fmla="*/ 93244 h 198512"/>
                <a:gd name="connsiteX3" fmla="*/ 174508 w 256643"/>
                <a:gd name="connsiteY3" fmla="*/ 138011 h 198512"/>
                <a:gd name="connsiteX4" fmla="*/ 111643 w 256643"/>
                <a:gd name="connsiteY4" fmla="*/ 143726 h 198512"/>
                <a:gd name="connsiteX5" fmla="*/ 114501 w 256643"/>
                <a:gd name="connsiteY5" fmla="*/ 188494 h 198512"/>
                <a:gd name="connsiteX6" fmla="*/ 55446 w 256643"/>
                <a:gd name="connsiteY6" fmla="*/ 194209 h 198512"/>
                <a:gd name="connsiteX7" fmla="*/ 13536 w 256643"/>
                <a:gd name="connsiteY7" fmla="*/ 60859 h 198512"/>
                <a:gd name="connsiteX8" fmla="*/ 167841 w 256643"/>
                <a:gd name="connsiteY8" fmla="*/ 14186 h 198512"/>
                <a:gd name="connsiteX9" fmla="*/ 216418 w 256643"/>
                <a:gd name="connsiteY9" fmla="*/ 46571 h 198512"/>
                <a:gd name="connsiteX10" fmla="*/ 255471 w 256643"/>
                <a:gd name="connsiteY10" fmla="*/ 102769 h 1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43" h="198512">
                  <a:moveTo>
                    <a:pt x="255471" y="102769"/>
                  </a:moveTo>
                  <a:cubicBezTo>
                    <a:pt x="248803" y="122771"/>
                    <a:pt x="225943" y="112294"/>
                    <a:pt x="215466" y="109436"/>
                  </a:cubicBezTo>
                  <a:cubicBezTo>
                    <a:pt x="193558" y="103721"/>
                    <a:pt x="168793" y="95149"/>
                    <a:pt x="164031" y="93244"/>
                  </a:cubicBezTo>
                  <a:cubicBezTo>
                    <a:pt x="175461" y="107531"/>
                    <a:pt x="185938" y="120866"/>
                    <a:pt x="174508" y="138011"/>
                  </a:cubicBezTo>
                  <a:cubicBezTo>
                    <a:pt x="158316" y="160871"/>
                    <a:pt x="123073" y="150394"/>
                    <a:pt x="111643" y="143726"/>
                  </a:cubicBezTo>
                  <a:cubicBezTo>
                    <a:pt x="129741" y="151346"/>
                    <a:pt x="126883" y="174206"/>
                    <a:pt x="114501" y="188494"/>
                  </a:cubicBezTo>
                  <a:cubicBezTo>
                    <a:pt x="101166" y="202781"/>
                    <a:pt x="74496" y="198971"/>
                    <a:pt x="55446" y="194209"/>
                  </a:cubicBezTo>
                  <a:cubicBezTo>
                    <a:pt x="-11229" y="175159"/>
                    <a:pt x="-7419" y="94196"/>
                    <a:pt x="13536" y="60859"/>
                  </a:cubicBezTo>
                  <a:cubicBezTo>
                    <a:pt x="54493" y="-5816"/>
                    <a:pt x="118311" y="-11531"/>
                    <a:pt x="167841" y="14186"/>
                  </a:cubicBezTo>
                  <a:cubicBezTo>
                    <a:pt x="184986" y="23711"/>
                    <a:pt x="201178" y="35141"/>
                    <a:pt x="216418" y="46571"/>
                  </a:cubicBezTo>
                  <a:cubicBezTo>
                    <a:pt x="231658" y="57049"/>
                    <a:pt x="263091" y="80861"/>
                    <a:pt x="255471" y="102769"/>
                  </a:cubicBezTo>
                  <a:close/>
                </a:path>
              </a:pathLst>
            </a:custGeom>
            <a:noFill/>
            <a:ln w="28575" cap="flat">
              <a:solidFill>
                <a:schemeClr val="bg1"/>
              </a:solidFill>
              <a:prstDash val="solid"/>
              <a:miter/>
            </a:ln>
          </p:spPr>
          <p:txBody>
            <a:bodyPr rtlCol="0" anchor="ctr"/>
            <a:lstStyle/>
            <a:p>
              <a:endParaRPr lang="da-DK"/>
            </a:p>
          </p:txBody>
        </p:sp>
        <p:sp>
          <p:nvSpPr>
            <p:cNvPr id="114" name="Kombinationstegning 165">
              <a:extLst>
                <a:ext uri="{FF2B5EF4-FFF2-40B4-BE49-F238E27FC236}">
                  <a16:creationId xmlns:a16="http://schemas.microsoft.com/office/drawing/2014/main" id="{27E68D81-F6D8-4CC5-A21B-BCD1E9D2724A}"/>
                </a:ext>
              </a:extLst>
            </p:cNvPr>
            <p:cNvSpPr/>
            <p:nvPr/>
          </p:nvSpPr>
          <p:spPr>
            <a:xfrm>
              <a:off x="4565332" y="3187065"/>
              <a:ext cx="111442" cy="405765"/>
            </a:xfrm>
            <a:custGeom>
              <a:avLst/>
              <a:gdLst>
                <a:gd name="connsiteX0" fmla="*/ 111442 w 111442"/>
                <a:gd name="connsiteY0" fmla="*/ 0 h 405765"/>
                <a:gd name="connsiteX1" fmla="*/ 104775 w 111442"/>
                <a:gd name="connsiteY1" fmla="*/ 0 h 405765"/>
                <a:gd name="connsiteX2" fmla="*/ 0 w 111442"/>
                <a:gd name="connsiteY2" fmla="*/ 104775 h 405765"/>
                <a:gd name="connsiteX3" fmla="*/ 0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111442" y="0"/>
                  </a:moveTo>
                  <a:lnTo>
                    <a:pt x="104775" y="0"/>
                  </a:lnTo>
                  <a:cubicBezTo>
                    <a:pt x="46672" y="0"/>
                    <a:pt x="0" y="46672"/>
                    <a:pt x="0" y="104775"/>
                  </a:cubicBezTo>
                  <a:lnTo>
                    <a:pt x="0" y="405765"/>
                  </a:lnTo>
                </a:path>
              </a:pathLst>
            </a:custGeom>
            <a:noFill/>
            <a:ln w="28575" cap="flat">
              <a:solidFill>
                <a:schemeClr val="bg1"/>
              </a:solidFill>
              <a:prstDash val="solid"/>
              <a:miter/>
            </a:ln>
          </p:spPr>
          <p:txBody>
            <a:bodyPr rtlCol="0" anchor="ctr"/>
            <a:lstStyle/>
            <a:p>
              <a:endParaRPr lang="da-DK"/>
            </a:p>
          </p:txBody>
        </p:sp>
        <p:sp>
          <p:nvSpPr>
            <p:cNvPr id="115" name="Kombinationstegning 166">
              <a:extLst>
                <a:ext uri="{FF2B5EF4-FFF2-40B4-BE49-F238E27FC236}">
                  <a16:creationId xmlns:a16="http://schemas.microsoft.com/office/drawing/2014/main" id="{1211E42A-8D3E-4972-B48D-A21278A4E114}"/>
                </a:ext>
              </a:extLst>
            </p:cNvPr>
            <p:cNvSpPr/>
            <p:nvPr/>
          </p:nvSpPr>
          <p:spPr>
            <a:xfrm>
              <a:off x="5635942" y="3098482"/>
              <a:ext cx="111442" cy="280035"/>
            </a:xfrm>
            <a:custGeom>
              <a:avLst/>
              <a:gdLst>
                <a:gd name="connsiteX0" fmla="*/ 111442 w 111442"/>
                <a:gd name="connsiteY0" fmla="*/ 0 h 280035"/>
                <a:gd name="connsiteX1" fmla="*/ 104775 w 111442"/>
                <a:gd name="connsiteY1" fmla="*/ 0 h 280035"/>
                <a:gd name="connsiteX2" fmla="*/ 0 w 111442"/>
                <a:gd name="connsiteY2" fmla="*/ 104775 h 280035"/>
                <a:gd name="connsiteX3" fmla="*/ 0 w 111442"/>
                <a:gd name="connsiteY3" fmla="*/ 280035 h 280035"/>
              </a:gdLst>
              <a:ahLst/>
              <a:cxnLst>
                <a:cxn ang="0">
                  <a:pos x="connsiteX0" y="connsiteY0"/>
                </a:cxn>
                <a:cxn ang="0">
                  <a:pos x="connsiteX1" y="connsiteY1"/>
                </a:cxn>
                <a:cxn ang="0">
                  <a:pos x="connsiteX2" y="connsiteY2"/>
                </a:cxn>
                <a:cxn ang="0">
                  <a:pos x="connsiteX3" y="connsiteY3"/>
                </a:cxn>
              </a:cxnLst>
              <a:rect l="l" t="t" r="r" b="b"/>
              <a:pathLst>
                <a:path w="111442" h="280035">
                  <a:moveTo>
                    <a:pt x="111442" y="0"/>
                  </a:moveTo>
                  <a:lnTo>
                    <a:pt x="104775" y="0"/>
                  </a:lnTo>
                  <a:cubicBezTo>
                    <a:pt x="46673" y="0"/>
                    <a:pt x="0" y="46673"/>
                    <a:pt x="0" y="104775"/>
                  </a:cubicBezTo>
                  <a:lnTo>
                    <a:pt x="0" y="280035"/>
                  </a:lnTo>
                </a:path>
              </a:pathLst>
            </a:custGeom>
            <a:noFill/>
            <a:ln w="28575" cap="flat">
              <a:solidFill>
                <a:schemeClr val="bg1"/>
              </a:solidFill>
              <a:prstDash val="solid"/>
              <a:miter/>
            </a:ln>
          </p:spPr>
          <p:txBody>
            <a:bodyPr rtlCol="0" anchor="ctr"/>
            <a:lstStyle/>
            <a:p>
              <a:endParaRPr lang="da-DK"/>
            </a:p>
          </p:txBody>
        </p:sp>
        <p:sp>
          <p:nvSpPr>
            <p:cNvPr id="116" name="Kombinationstegning 167">
              <a:extLst>
                <a:ext uri="{FF2B5EF4-FFF2-40B4-BE49-F238E27FC236}">
                  <a16:creationId xmlns:a16="http://schemas.microsoft.com/office/drawing/2014/main" id="{40438A5A-BD9C-4AA4-AE32-93B2F8E6F3B8}"/>
                </a:ext>
              </a:extLst>
            </p:cNvPr>
            <p:cNvSpPr/>
            <p:nvPr/>
          </p:nvSpPr>
          <p:spPr>
            <a:xfrm>
              <a:off x="7423784" y="3243262"/>
              <a:ext cx="111442" cy="405765"/>
            </a:xfrm>
            <a:custGeom>
              <a:avLst/>
              <a:gdLst>
                <a:gd name="connsiteX0" fmla="*/ 0 w 111442"/>
                <a:gd name="connsiteY0" fmla="*/ 0 h 405765"/>
                <a:gd name="connsiteX1" fmla="*/ 6668 w 111442"/>
                <a:gd name="connsiteY1" fmla="*/ 0 h 405765"/>
                <a:gd name="connsiteX2" fmla="*/ 111443 w 111442"/>
                <a:gd name="connsiteY2" fmla="*/ 104775 h 405765"/>
                <a:gd name="connsiteX3" fmla="*/ 111443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0" y="0"/>
                  </a:moveTo>
                  <a:lnTo>
                    <a:pt x="6668" y="0"/>
                  </a:lnTo>
                  <a:cubicBezTo>
                    <a:pt x="64770" y="0"/>
                    <a:pt x="111443" y="46672"/>
                    <a:pt x="111443" y="104775"/>
                  </a:cubicBezTo>
                  <a:lnTo>
                    <a:pt x="111443" y="405765"/>
                  </a:lnTo>
                </a:path>
              </a:pathLst>
            </a:custGeom>
            <a:noFill/>
            <a:ln w="28575" cap="flat">
              <a:solidFill>
                <a:schemeClr val="bg1"/>
              </a:solidFill>
              <a:prstDash val="solid"/>
              <a:miter/>
            </a:ln>
          </p:spPr>
          <p:txBody>
            <a:bodyPr rtlCol="0" anchor="ctr"/>
            <a:lstStyle/>
            <a:p>
              <a:endParaRPr lang="da-DK"/>
            </a:p>
          </p:txBody>
        </p:sp>
        <p:sp>
          <p:nvSpPr>
            <p:cNvPr id="117" name="Kombinationstegning 168">
              <a:extLst>
                <a:ext uri="{FF2B5EF4-FFF2-40B4-BE49-F238E27FC236}">
                  <a16:creationId xmlns:a16="http://schemas.microsoft.com/office/drawing/2014/main" id="{BD7AE9F9-EFC7-4CDF-A89F-E63F3413DB94}"/>
                </a:ext>
              </a:extLst>
            </p:cNvPr>
            <p:cNvSpPr/>
            <p:nvPr/>
          </p:nvSpPr>
          <p:spPr>
            <a:xfrm>
              <a:off x="5085397" y="2506979"/>
              <a:ext cx="48577" cy="11429"/>
            </a:xfrm>
            <a:custGeom>
              <a:avLst/>
              <a:gdLst>
                <a:gd name="connsiteX0" fmla="*/ 0 w 48577"/>
                <a:gd name="connsiteY0" fmla="*/ 11430 h 11429"/>
                <a:gd name="connsiteX1" fmla="*/ 48578 w 48577"/>
                <a:gd name="connsiteY1" fmla="*/ 0 h 11429"/>
              </a:gdLst>
              <a:ahLst/>
              <a:cxnLst>
                <a:cxn ang="0">
                  <a:pos x="connsiteX0" y="connsiteY0"/>
                </a:cxn>
                <a:cxn ang="0">
                  <a:pos x="connsiteX1" y="connsiteY1"/>
                </a:cxn>
              </a:cxnLst>
              <a:rect l="l" t="t" r="r" b="b"/>
              <a:pathLst>
                <a:path w="48577" h="11429">
                  <a:moveTo>
                    <a:pt x="0" y="11430"/>
                  </a:moveTo>
                  <a:cubicBezTo>
                    <a:pt x="16193" y="6667"/>
                    <a:pt x="32385" y="2858"/>
                    <a:pt x="48578" y="0"/>
                  </a:cubicBezTo>
                </a:path>
              </a:pathLst>
            </a:custGeom>
            <a:noFill/>
            <a:ln w="28575" cap="flat">
              <a:solidFill>
                <a:schemeClr val="bg1"/>
              </a:solidFill>
              <a:prstDash val="solid"/>
              <a:miter/>
            </a:ln>
          </p:spPr>
          <p:txBody>
            <a:bodyPr rtlCol="0" anchor="ctr"/>
            <a:lstStyle/>
            <a:p>
              <a:endParaRPr lang="da-DK"/>
            </a:p>
          </p:txBody>
        </p:sp>
        <p:sp>
          <p:nvSpPr>
            <p:cNvPr id="118" name="Kombinationstegning 169">
              <a:extLst>
                <a:ext uri="{FF2B5EF4-FFF2-40B4-BE49-F238E27FC236}">
                  <a16:creationId xmlns:a16="http://schemas.microsoft.com/office/drawing/2014/main" id="{F5888743-6B74-49FD-8405-1DD2D6C09354}"/>
                </a:ext>
              </a:extLst>
            </p:cNvPr>
            <p:cNvSpPr/>
            <p:nvPr/>
          </p:nvSpPr>
          <p:spPr>
            <a:xfrm>
              <a:off x="5220652" y="2514600"/>
              <a:ext cx="59054" cy="16192"/>
            </a:xfrm>
            <a:custGeom>
              <a:avLst/>
              <a:gdLst>
                <a:gd name="connsiteX0" fmla="*/ 0 w 59054"/>
                <a:gd name="connsiteY0" fmla="*/ 0 h 16192"/>
                <a:gd name="connsiteX1" fmla="*/ 59055 w 59054"/>
                <a:gd name="connsiteY1" fmla="*/ 16192 h 16192"/>
              </a:gdLst>
              <a:ahLst/>
              <a:cxnLst>
                <a:cxn ang="0">
                  <a:pos x="connsiteX0" y="connsiteY0"/>
                </a:cxn>
                <a:cxn ang="0">
                  <a:pos x="connsiteX1" y="connsiteY1"/>
                </a:cxn>
              </a:cxnLst>
              <a:rect l="l" t="t" r="r" b="b"/>
              <a:pathLst>
                <a:path w="59054" h="16192">
                  <a:moveTo>
                    <a:pt x="0" y="0"/>
                  </a:moveTo>
                  <a:cubicBezTo>
                    <a:pt x="20002" y="2858"/>
                    <a:pt x="40005" y="8572"/>
                    <a:pt x="59055" y="16192"/>
                  </a:cubicBezTo>
                </a:path>
              </a:pathLst>
            </a:custGeom>
            <a:noFill/>
            <a:ln w="28575" cap="flat">
              <a:solidFill>
                <a:schemeClr val="bg1"/>
              </a:solidFill>
              <a:prstDash val="solid"/>
              <a:miter/>
            </a:ln>
          </p:spPr>
          <p:txBody>
            <a:bodyPr rtlCol="0" anchor="ctr"/>
            <a:lstStyle/>
            <a:p>
              <a:endParaRPr lang="da-DK"/>
            </a:p>
          </p:txBody>
        </p:sp>
        <p:sp>
          <p:nvSpPr>
            <p:cNvPr id="119" name="Kombinationstegning 170">
              <a:extLst>
                <a:ext uri="{FF2B5EF4-FFF2-40B4-BE49-F238E27FC236}">
                  <a16:creationId xmlns:a16="http://schemas.microsoft.com/office/drawing/2014/main" id="{251FD23F-1112-4BC3-9E2A-33D99C388D44}"/>
                </a:ext>
              </a:extLst>
            </p:cNvPr>
            <p:cNvSpPr/>
            <p:nvPr/>
          </p:nvSpPr>
          <p:spPr>
            <a:xfrm>
              <a:off x="5800725" y="2446020"/>
              <a:ext cx="414337" cy="140970"/>
            </a:xfrm>
            <a:custGeom>
              <a:avLst/>
              <a:gdLst>
                <a:gd name="connsiteX0" fmla="*/ 414338 w 414337"/>
                <a:gd name="connsiteY0" fmla="*/ 140970 h 140970"/>
                <a:gd name="connsiteX1" fmla="*/ 221933 w 414337"/>
                <a:gd name="connsiteY1" fmla="*/ 0 h 140970"/>
                <a:gd name="connsiteX2" fmla="*/ 77153 w 414337"/>
                <a:gd name="connsiteY2" fmla="*/ 80010 h 140970"/>
                <a:gd name="connsiteX3" fmla="*/ 0 w 414337"/>
                <a:gd name="connsiteY3" fmla="*/ 64770 h 140970"/>
              </a:gdLst>
              <a:ahLst/>
              <a:cxnLst>
                <a:cxn ang="0">
                  <a:pos x="connsiteX0" y="connsiteY0"/>
                </a:cxn>
                <a:cxn ang="0">
                  <a:pos x="connsiteX1" y="connsiteY1"/>
                </a:cxn>
                <a:cxn ang="0">
                  <a:pos x="connsiteX2" y="connsiteY2"/>
                </a:cxn>
                <a:cxn ang="0">
                  <a:pos x="connsiteX3" y="connsiteY3"/>
                </a:cxn>
              </a:cxnLst>
              <a:rect l="l" t="t" r="r" b="b"/>
              <a:pathLst>
                <a:path w="414337" h="140970">
                  <a:moveTo>
                    <a:pt x="414338" y="140970"/>
                  </a:moveTo>
                  <a:cubicBezTo>
                    <a:pt x="329565" y="140970"/>
                    <a:pt x="243840" y="80963"/>
                    <a:pt x="221933" y="0"/>
                  </a:cubicBezTo>
                  <a:cubicBezTo>
                    <a:pt x="189547" y="40005"/>
                    <a:pt x="137160" y="80010"/>
                    <a:pt x="77153" y="80010"/>
                  </a:cubicBezTo>
                  <a:cubicBezTo>
                    <a:pt x="49530" y="80010"/>
                    <a:pt x="23813" y="74295"/>
                    <a:pt x="0" y="64770"/>
                  </a:cubicBezTo>
                </a:path>
              </a:pathLst>
            </a:custGeom>
            <a:noFill/>
            <a:ln w="28575" cap="flat">
              <a:solidFill>
                <a:schemeClr val="bg1"/>
              </a:solidFill>
              <a:prstDash val="solid"/>
              <a:miter/>
            </a:ln>
          </p:spPr>
          <p:txBody>
            <a:bodyPr rtlCol="0" anchor="ctr"/>
            <a:lstStyle/>
            <a:p>
              <a:endParaRPr lang="da-DK"/>
            </a:p>
          </p:txBody>
        </p:sp>
        <p:sp>
          <p:nvSpPr>
            <p:cNvPr id="120" name="Kombinationstegning 171">
              <a:extLst>
                <a:ext uri="{FF2B5EF4-FFF2-40B4-BE49-F238E27FC236}">
                  <a16:creationId xmlns:a16="http://schemas.microsoft.com/office/drawing/2014/main" id="{4565D606-2BA1-4D36-B0D2-60B4E39C838A}"/>
                </a:ext>
              </a:extLst>
            </p:cNvPr>
            <p:cNvSpPr/>
            <p:nvPr/>
          </p:nvSpPr>
          <p:spPr>
            <a:xfrm>
              <a:off x="6172200" y="2588895"/>
              <a:ext cx="78104" cy="111442"/>
            </a:xfrm>
            <a:custGeom>
              <a:avLst/>
              <a:gdLst>
                <a:gd name="connsiteX0" fmla="*/ 39053 w 78104"/>
                <a:gd name="connsiteY0" fmla="*/ 111442 h 111442"/>
                <a:gd name="connsiteX1" fmla="*/ 39053 w 78104"/>
                <a:gd name="connsiteY1" fmla="*/ 111442 h 111442"/>
                <a:gd name="connsiteX2" fmla="*/ 78105 w 78104"/>
                <a:gd name="connsiteY2" fmla="*/ 72390 h 111442"/>
                <a:gd name="connsiteX3" fmla="*/ 78105 w 78104"/>
                <a:gd name="connsiteY3" fmla="*/ 39052 h 111442"/>
                <a:gd name="connsiteX4" fmla="*/ 39053 w 78104"/>
                <a:gd name="connsiteY4" fmla="*/ 0 h 111442"/>
                <a:gd name="connsiteX5" fmla="*/ 39053 w 78104"/>
                <a:gd name="connsiteY5" fmla="*/ 0 h 111442"/>
                <a:gd name="connsiteX6" fmla="*/ 0 w 78104"/>
                <a:gd name="connsiteY6" fmla="*/ 39052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4" h="111442">
                  <a:moveTo>
                    <a:pt x="39053" y="111442"/>
                  </a:moveTo>
                  <a:lnTo>
                    <a:pt x="39053" y="111442"/>
                  </a:lnTo>
                  <a:cubicBezTo>
                    <a:pt x="60960" y="111442"/>
                    <a:pt x="78105" y="93345"/>
                    <a:pt x="78105" y="72390"/>
                  </a:cubicBezTo>
                  <a:lnTo>
                    <a:pt x="78105" y="39052"/>
                  </a:lnTo>
                  <a:cubicBezTo>
                    <a:pt x="78105" y="17145"/>
                    <a:pt x="60008" y="0"/>
                    <a:pt x="39053" y="0"/>
                  </a:cubicBezTo>
                  <a:lnTo>
                    <a:pt x="39053" y="0"/>
                  </a:lnTo>
                  <a:cubicBezTo>
                    <a:pt x="17145" y="0"/>
                    <a:pt x="0" y="18097"/>
                    <a:pt x="0" y="39052"/>
                  </a:cubicBezTo>
                </a:path>
              </a:pathLst>
            </a:custGeom>
            <a:noFill/>
            <a:ln w="28575" cap="flat">
              <a:solidFill>
                <a:schemeClr val="bg1"/>
              </a:solidFill>
              <a:prstDash val="solid"/>
              <a:miter/>
            </a:ln>
          </p:spPr>
          <p:txBody>
            <a:bodyPr rtlCol="0" anchor="ctr"/>
            <a:lstStyle/>
            <a:p>
              <a:endParaRPr lang="da-DK"/>
            </a:p>
          </p:txBody>
        </p:sp>
        <p:sp>
          <p:nvSpPr>
            <p:cNvPr id="121" name="Kombinationstegning 172">
              <a:extLst>
                <a:ext uri="{FF2B5EF4-FFF2-40B4-BE49-F238E27FC236}">
                  <a16:creationId xmlns:a16="http://schemas.microsoft.com/office/drawing/2014/main" id="{F33CDAB6-B48A-41A6-9F9F-053423CD8D0D}"/>
                </a:ext>
              </a:extLst>
            </p:cNvPr>
            <p:cNvSpPr/>
            <p:nvPr/>
          </p:nvSpPr>
          <p:spPr>
            <a:xfrm>
              <a:off x="5760720" y="2278379"/>
              <a:ext cx="550545" cy="399097"/>
            </a:xfrm>
            <a:custGeom>
              <a:avLst/>
              <a:gdLst>
                <a:gd name="connsiteX0" fmla="*/ 521017 w 550545"/>
                <a:gd name="connsiteY0" fmla="*/ 399098 h 399097"/>
                <a:gd name="connsiteX1" fmla="*/ 550545 w 550545"/>
                <a:gd name="connsiteY1" fmla="*/ 275273 h 399097"/>
                <a:gd name="connsiteX2" fmla="*/ 275272 w 550545"/>
                <a:gd name="connsiteY2" fmla="*/ 0 h 399097"/>
                <a:gd name="connsiteX3" fmla="*/ 0 w 550545"/>
                <a:gd name="connsiteY3" fmla="*/ 275273 h 399097"/>
              </a:gdLst>
              <a:ahLst/>
              <a:cxnLst>
                <a:cxn ang="0">
                  <a:pos x="connsiteX0" y="connsiteY0"/>
                </a:cxn>
                <a:cxn ang="0">
                  <a:pos x="connsiteX1" y="connsiteY1"/>
                </a:cxn>
                <a:cxn ang="0">
                  <a:pos x="connsiteX2" y="connsiteY2"/>
                </a:cxn>
                <a:cxn ang="0">
                  <a:pos x="connsiteX3" y="connsiteY3"/>
                </a:cxn>
              </a:cxnLst>
              <a:rect l="l" t="t" r="r" b="b"/>
              <a:pathLst>
                <a:path w="550545" h="399097">
                  <a:moveTo>
                    <a:pt x="521017" y="399098"/>
                  </a:moveTo>
                  <a:cubicBezTo>
                    <a:pt x="540068" y="361950"/>
                    <a:pt x="550545" y="320040"/>
                    <a:pt x="550545" y="275273"/>
                  </a:cubicBezTo>
                  <a:cubicBezTo>
                    <a:pt x="550545" y="123825"/>
                    <a:pt x="427672" y="0"/>
                    <a:pt x="275272" y="0"/>
                  </a:cubicBezTo>
                  <a:cubicBezTo>
                    <a:pt x="122872" y="0"/>
                    <a:pt x="0" y="122873"/>
                    <a:pt x="0" y="275273"/>
                  </a:cubicBezTo>
                </a:path>
              </a:pathLst>
            </a:custGeom>
            <a:noFill/>
            <a:ln w="28575" cap="flat">
              <a:solidFill>
                <a:schemeClr val="bg1"/>
              </a:solidFill>
              <a:prstDash val="solid"/>
              <a:miter/>
            </a:ln>
          </p:spPr>
          <p:txBody>
            <a:bodyPr rtlCol="0" anchor="ctr"/>
            <a:lstStyle/>
            <a:p>
              <a:endParaRPr lang="da-DK"/>
            </a:p>
          </p:txBody>
        </p:sp>
        <p:sp>
          <p:nvSpPr>
            <p:cNvPr id="122" name="Kombinationstegning 173">
              <a:extLst>
                <a:ext uri="{FF2B5EF4-FFF2-40B4-BE49-F238E27FC236}">
                  <a16:creationId xmlns:a16="http://schemas.microsoft.com/office/drawing/2014/main" id="{604ADDFA-DE93-401A-8043-9D347B4312D4}"/>
                </a:ext>
              </a:extLst>
            </p:cNvPr>
            <p:cNvSpPr/>
            <p:nvPr/>
          </p:nvSpPr>
          <p:spPr>
            <a:xfrm>
              <a:off x="6153150" y="2273755"/>
              <a:ext cx="121919" cy="85587"/>
            </a:xfrm>
            <a:custGeom>
              <a:avLst/>
              <a:gdLst>
                <a:gd name="connsiteX0" fmla="*/ 121920 w 121919"/>
                <a:gd name="connsiteY0" fmla="*/ 85587 h 85587"/>
                <a:gd name="connsiteX1" fmla="*/ 0 w 121919"/>
                <a:gd name="connsiteY1" fmla="*/ 1767 h 85587"/>
              </a:gdLst>
              <a:ahLst/>
              <a:cxnLst>
                <a:cxn ang="0">
                  <a:pos x="connsiteX0" y="connsiteY0"/>
                </a:cxn>
                <a:cxn ang="0">
                  <a:pos x="connsiteX1" y="connsiteY1"/>
                </a:cxn>
              </a:cxnLst>
              <a:rect l="l" t="t" r="r" b="b"/>
              <a:pathLst>
                <a:path w="121919" h="85587">
                  <a:moveTo>
                    <a:pt x="121920" y="85587"/>
                  </a:moveTo>
                  <a:cubicBezTo>
                    <a:pt x="111442" y="28437"/>
                    <a:pt x="57150" y="-8710"/>
                    <a:pt x="0" y="1767"/>
                  </a:cubicBezTo>
                </a:path>
              </a:pathLst>
            </a:custGeom>
            <a:noFill/>
            <a:ln w="28575" cap="flat">
              <a:solidFill>
                <a:schemeClr val="bg1"/>
              </a:solidFill>
              <a:prstDash val="solid"/>
              <a:miter/>
            </a:ln>
          </p:spPr>
          <p:txBody>
            <a:bodyPr rtlCol="0" anchor="ctr"/>
            <a:lstStyle/>
            <a:p>
              <a:endParaRPr lang="da-DK"/>
            </a:p>
          </p:txBody>
        </p:sp>
        <p:sp>
          <p:nvSpPr>
            <p:cNvPr id="123" name="Kombinationstegning 174">
              <a:extLst>
                <a:ext uri="{FF2B5EF4-FFF2-40B4-BE49-F238E27FC236}">
                  <a16:creationId xmlns:a16="http://schemas.microsoft.com/office/drawing/2014/main" id="{C0E81110-00B5-46EC-BB50-EE6E75931D12}"/>
                </a:ext>
              </a:extLst>
            </p:cNvPr>
            <p:cNvSpPr/>
            <p:nvPr/>
          </p:nvSpPr>
          <p:spPr>
            <a:xfrm>
              <a:off x="6174104" y="2286952"/>
              <a:ext cx="208597" cy="505777"/>
            </a:xfrm>
            <a:custGeom>
              <a:avLst/>
              <a:gdLst>
                <a:gd name="connsiteX0" fmla="*/ 52388 w 208597"/>
                <a:gd name="connsiteY0" fmla="*/ 0 h 505777"/>
                <a:gd name="connsiteX1" fmla="*/ 179070 w 208597"/>
                <a:gd name="connsiteY1" fmla="*/ 126682 h 505777"/>
                <a:gd name="connsiteX2" fmla="*/ 179070 w 208597"/>
                <a:gd name="connsiteY2" fmla="*/ 410528 h 505777"/>
                <a:gd name="connsiteX3" fmla="*/ 208598 w 208597"/>
                <a:gd name="connsiteY3" fmla="*/ 505778 h 505777"/>
                <a:gd name="connsiteX4" fmla="*/ 0 w 208597"/>
                <a:gd name="connsiteY4" fmla="*/ 505778 h 50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505777">
                  <a:moveTo>
                    <a:pt x="52388" y="0"/>
                  </a:moveTo>
                  <a:cubicBezTo>
                    <a:pt x="121920" y="0"/>
                    <a:pt x="179070" y="56197"/>
                    <a:pt x="179070" y="126682"/>
                  </a:cubicBezTo>
                  <a:cubicBezTo>
                    <a:pt x="179070" y="126682"/>
                    <a:pt x="179070" y="321945"/>
                    <a:pt x="179070" y="410528"/>
                  </a:cubicBezTo>
                  <a:cubicBezTo>
                    <a:pt x="179070" y="450532"/>
                    <a:pt x="191452" y="483870"/>
                    <a:pt x="208598" y="505778"/>
                  </a:cubicBezTo>
                  <a:lnTo>
                    <a:pt x="0" y="505778"/>
                  </a:lnTo>
                </a:path>
              </a:pathLst>
            </a:custGeom>
            <a:noFill/>
            <a:ln w="28575" cap="flat">
              <a:solidFill>
                <a:schemeClr val="bg1"/>
              </a:solidFill>
              <a:prstDash val="solid"/>
              <a:miter/>
            </a:ln>
          </p:spPr>
          <p:txBody>
            <a:bodyPr rtlCol="0" anchor="ctr"/>
            <a:lstStyle/>
            <a:p>
              <a:endParaRPr lang="da-DK"/>
            </a:p>
          </p:txBody>
        </p:sp>
      </p:grpSp>
      <p:pic>
        <p:nvPicPr>
          <p:cNvPr id="150" name="Billede 149">
            <a:extLst>
              <a:ext uri="{FF2B5EF4-FFF2-40B4-BE49-F238E27FC236}">
                <a16:creationId xmlns:a16="http://schemas.microsoft.com/office/drawing/2014/main" id="{CB8CD4DB-A78D-4197-9618-B5E7764F8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spTree>
    <p:extLst>
      <p:ext uri="{BB962C8B-B14F-4D97-AF65-F5344CB8AC3E}">
        <p14:creationId xmlns:p14="http://schemas.microsoft.com/office/powerpoint/2010/main" val="2300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86A454D-9454-40E6-AA5A-BC45D2F27661}"/>
              </a:ext>
            </a:extLst>
          </p:cNvPr>
          <p:cNvSpPr txBox="1"/>
          <p:nvPr/>
        </p:nvSpPr>
        <p:spPr>
          <a:xfrm>
            <a:off x="6492239" y="0"/>
            <a:ext cx="5699761" cy="6858000"/>
          </a:xfrm>
          <a:prstGeom prst="rect">
            <a:avLst/>
          </a:prstGeom>
          <a:solidFill>
            <a:schemeClr val="accent2"/>
          </a:solidFill>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86AD2D26-AA33-4845-B71D-A57868844D0B}"/>
              </a:ext>
            </a:extLst>
          </p:cNvPr>
          <p:cNvSpPr>
            <a:spLocks noGrp="1"/>
          </p:cNvSpPr>
          <p:nvPr>
            <p:ph type="title"/>
          </p:nvPr>
        </p:nvSpPr>
        <p:spPr>
          <a:xfrm>
            <a:off x="432000" y="432000"/>
            <a:ext cx="5897678" cy="887218"/>
          </a:xfrm>
        </p:spPr>
        <p:txBody>
          <a:bodyPr/>
          <a:lstStyle/>
          <a:p>
            <a:r>
              <a:rPr lang="da-DK" dirty="0">
                <a:solidFill>
                  <a:srgbClr val="660033"/>
                </a:solidFill>
              </a:rPr>
              <a:t>Hvordan arbejder du med relationer?</a:t>
            </a:r>
            <a:br>
              <a:rPr lang="da-DK" i="1" dirty="0"/>
            </a:br>
            <a:br>
              <a:rPr lang="da-DK" i="1" dirty="0"/>
            </a:br>
            <a:endParaRPr lang="da-DK" i="1" dirty="0"/>
          </a:p>
        </p:txBody>
      </p:sp>
      <p:sp>
        <p:nvSpPr>
          <p:cNvPr id="4" name="Tekstfelt 3">
            <a:extLst>
              <a:ext uri="{FF2B5EF4-FFF2-40B4-BE49-F238E27FC236}">
                <a16:creationId xmlns:a16="http://schemas.microsoft.com/office/drawing/2014/main" id="{94C6C3FB-406C-4EC2-9709-3377FF8D0D0F}"/>
              </a:ext>
            </a:extLst>
          </p:cNvPr>
          <p:cNvSpPr txBox="1"/>
          <p:nvPr/>
        </p:nvSpPr>
        <p:spPr>
          <a:xfrm>
            <a:off x="431999" y="1444811"/>
            <a:ext cx="5978959" cy="3754874"/>
          </a:xfrm>
          <a:prstGeom prst="rect">
            <a:avLst/>
          </a:prstGeom>
          <a:noFill/>
        </p:spPr>
        <p:txBody>
          <a:bodyPr wrap="square" lIns="0" tIns="0" rIns="0" bIns="0" rtlCol="0">
            <a:spAutoFit/>
          </a:bodyPr>
          <a:lstStyle/>
          <a:p>
            <a:r>
              <a:rPr lang="da-DK" sz="2000" dirty="0"/>
              <a:t>Tænk på en situation i dit arbejde med en borger, hvor det lykkedes dig at skabe en god relation</a:t>
            </a:r>
          </a:p>
          <a:p>
            <a:endParaRPr lang="da-DK" sz="2400" b="1" i="1" dirty="0"/>
          </a:p>
          <a:p>
            <a:r>
              <a:rPr lang="da-DK" sz="2000" b="1" dirty="0"/>
              <a:t>Del jeres oplevelser i par (10 min.)</a:t>
            </a:r>
          </a:p>
          <a:p>
            <a:endParaRPr lang="da-DK" sz="2000" b="1" i="1" dirty="0"/>
          </a:p>
          <a:p>
            <a:pPr marL="342900" indent="-342900">
              <a:buClr>
                <a:srgbClr val="660033"/>
              </a:buClr>
              <a:buFont typeface="Arial" panose="020B0604020202020204" pitchFamily="34" charset="0"/>
              <a:buChar char="•"/>
            </a:pPr>
            <a:r>
              <a:rPr lang="da-DK" sz="2000" dirty="0"/>
              <a:t>Hvad gør du konkret for at have en god relation til borgeren? </a:t>
            </a:r>
          </a:p>
          <a:p>
            <a:pPr marL="342900" indent="-342900">
              <a:buClr>
                <a:srgbClr val="660033"/>
              </a:buClr>
              <a:buFont typeface="Arial" panose="020B0604020202020204" pitchFamily="34" charset="0"/>
              <a:buChar char="•"/>
            </a:pPr>
            <a:r>
              <a:rPr lang="da-DK" sz="2000" dirty="0"/>
              <a:t>Kan du gøre det samme ved andre borgere? – og på den måde få gode relationer med flere borgere.</a:t>
            </a:r>
          </a:p>
          <a:p>
            <a:pPr marL="342900" indent="-342900">
              <a:buClr>
                <a:srgbClr val="660033"/>
              </a:buClr>
              <a:buFont typeface="Arial" panose="020B0604020202020204" pitchFamily="34" charset="0"/>
              <a:buChar char="•"/>
            </a:pPr>
            <a:endParaRPr lang="da-DK" sz="2000" dirty="0">
              <a:highlight>
                <a:srgbClr val="FFFF00"/>
              </a:highlight>
            </a:endParaRPr>
          </a:p>
          <a:p>
            <a:r>
              <a:rPr lang="da-DK" sz="2000" b="1" dirty="0"/>
              <a:t>Fælles opsamling af vigtigste pointer (10 min.)</a:t>
            </a:r>
            <a:endParaRPr lang="da-DK" sz="2000" b="1" dirty="0">
              <a:highlight>
                <a:srgbClr val="FFFF00"/>
              </a:highlight>
            </a:endParaRPr>
          </a:p>
        </p:txBody>
      </p:sp>
      <p:pic>
        <p:nvPicPr>
          <p:cNvPr id="6" name="Pladsholder til indhold 4">
            <a:extLst>
              <a:ext uri="{FF2B5EF4-FFF2-40B4-BE49-F238E27FC236}">
                <a16:creationId xmlns:a16="http://schemas.microsoft.com/office/drawing/2014/main" id="{FF2A9D29-9F1A-41B6-B07F-E8013DBF033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726477" y="2059613"/>
            <a:ext cx="5302962" cy="3904307"/>
          </a:xfrm>
          <a:prstGeom prst="rect">
            <a:avLst/>
          </a:prstGeom>
        </p:spPr>
      </p:pic>
      <p:pic>
        <p:nvPicPr>
          <p:cNvPr id="7" name="Billede 6">
            <a:extLst>
              <a:ext uri="{FF2B5EF4-FFF2-40B4-BE49-F238E27FC236}">
                <a16:creationId xmlns:a16="http://schemas.microsoft.com/office/drawing/2014/main" id="{E23D813B-5DD9-4CEA-8073-9499D983E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0599" y="6491865"/>
            <a:ext cx="426769" cy="106412"/>
          </a:xfrm>
          <a:prstGeom prst="rect">
            <a:avLst/>
          </a:prstGeom>
        </p:spPr>
      </p:pic>
    </p:spTree>
    <p:extLst>
      <p:ext uri="{BB962C8B-B14F-4D97-AF65-F5344CB8AC3E}">
        <p14:creationId xmlns:p14="http://schemas.microsoft.com/office/powerpoint/2010/main" val="17488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kstfelt 71">
            <a:extLst>
              <a:ext uri="{FF2B5EF4-FFF2-40B4-BE49-F238E27FC236}">
                <a16:creationId xmlns:a16="http://schemas.microsoft.com/office/drawing/2014/main" id="{9758848A-C149-4F7C-ABAF-B1DDBAE82E8E}"/>
              </a:ext>
            </a:extLst>
          </p:cNvPr>
          <p:cNvSpPr txBox="1"/>
          <p:nvPr/>
        </p:nvSpPr>
        <p:spPr>
          <a:xfrm>
            <a:off x="7093712" y="-1100"/>
            <a:ext cx="5231946" cy="6858000"/>
          </a:xfrm>
          <a:prstGeom prst="rect">
            <a:avLst/>
          </a:prstGeom>
          <a:solidFill>
            <a:schemeClr val="accent2"/>
          </a:solidFill>
          <a:ln>
            <a:solidFill>
              <a:schemeClr val="accent2"/>
            </a:solidFill>
          </a:ln>
        </p:spPr>
        <p:txBody>
          <a:bodyPr wrap="square" lIns="0" tIns="0" rIns="0" bIns="0" rtlCol="0">
            <a:spAutoFit/>
          </a:bodyPr>
          <a:lstStyle/>
          <a:p>
            <a:endParaRPr lang="da-DK" sz="2000" dirty="0" err="1"/>
          </a:p>
        </p:txBody>
      </p:sp>
      <p:sp>
        <p:nvSpPr>
          <p:cNvPr id="8" name="Titel 3">
            <a:extLst>
              <a:ext uri="{FF2B5EF4-FFF2-40B4-BE49-F238E27FC236}">
                <a16:creationId xmlns:a16="http://schemas.microsoft.com/office/drawing/2014/main" id="{B9A58707-685A-408F-87F2-150BB3F9B55A}"/>
              </a:ext>
            </a:extLst>
          </p:cNvPr>
          <p:cNvSpPr>
            <a:spLocks noGrp="1"/>
          </p:cNvSpPr>
          <p:nvPr>
            <p:ph type="title"/>
          </p:nvPr>
        </p:nvSpPr>
        <p:spPr>
          <a:xfrm>
            <a:off x="432000" y="432000"/>
            <a:ext cx="6343874" cy="871540"/>
          </a:xfrm>
        </p:spPr>
        <p:txBody>
          <a:bodyPr/>
          <a:lstStyle/>
          <a:p>
            <a:r>
              <a:rPr lang="da-DK" dirty="0">
                <a:solidFill>
                  <a:srgbClr val="660033"/>
                </a:solidFill>
              </a:rPr>
              <a:t>4) At forstå og imødekomme borgerens ønsker og behov</a:t>
            </a:r>
          </a:p>
        </p:txBody>
      </p:sp>
      <p:sp>
        <p:nvSpPr>
          <p:cNvPr id="71" name="Tekstfelt 70">
            <a:extLst>
              <a:ext uri="{FF2B5EF4-FFF2-40B4-BE49-F238E27FC236}">
                <a16:creationId xmlns:a16="http://schemas.microsoft.com/office/drawing/2014/main" id="{5E4641E3-2F1C-49F0-A732-E2936AE9CCC5}"/>
              </a:ext>
            </a:extLst>
          </p:cNvPr>
          <p:cNvSpPr txBox="1"/>
          <p:nvPr/>
        </p:nvSpPr>
        <p:spPr>
          <a:xfrm>
            <a:off x="434954" y="1549645"/>
            <a:ext cx="6343874" cy="4431983"/>
          </a:xfrm>
          <a:prstGeom prst="rect">
            <a:avLst/>
          </a:prstGeom>
          <a:noFill/>
        </p:spPr>
        <p:txBody>
          <a:bodyPr wrap="square" lIns="0" tIns="0" rIns="0" bIns="0" rtlCol="0">
            <a:spAutoFit/>
          </a:bodyPr>
          <a:lstStyle/>
          <a:p>
            <a:pPr marL="342900" indent="-342900">
              <a:buClr>
                <a:srgbClr val="660033"/>
              </a:buClr>
              <a:buFont typeface="Arial" panose="020B0604020202020204" pitchFamily="34" charset="0"/>
              <a:buChar char="•"/>
            </a:pPr>
            <a:r>
              <a:rPr lang="da-DK" sz="2400" dirty="0"/>
              <a:t>At forstå borgerens ønsker og behov er en vigtig del af borgerens oplevelse af værdighed. </a:t>
            </a:r>
          </a:p>
          <a:p>
            <a:pPr marL="342900" indent="-342900">
              <a:buClr>
                <a:srgbClr val="660033"/>
              </a:buClr>
              <a:buFont typeface="Arial" panose="020B0604020202020204" pitchFamily="34" charset="0"/>
              <a:buChar char="•"/>
            </a:pPr>
            <a:endParaRPr lang="da-DK" sz="2400" dirty="0"/>
          </a:p>
          <a:p>
            <a:pPr marL="342900" indent="-342900">
              <a:buClr>
                <a:srgbClr val="660033"/>
              </a:buClr>
              <a:buFont typeface="Arial" panose="020B0604020202020204" pitchFamily="34" charset="0"/>
              <a:buChar char="•"/>
            </a:pPr>
            <a:r>
              <a:rPr lang="da-DK" sz="2400" dirty="0"/>
              <a:t>Vi kan understøtte borgeren i at leve det liv, han eller hun har lyst til, ved at være nysgerrige på borgerens ønsker og behov. </a:t>
            </a:r>
          </a:p>
          <a:p>
            <a:pPr marL="342900" indent="-342900">
              <a:buClr>
                <a:srgbClr val="660033"/>
              </a:buClr>
              <a:buFont typeface="Arial" panose="020B0604020202020204" pitchFamily="34" charset="0"/>
              <a:buChar char="•"/>
            </a:pPr>
            <a:endParaRPr lang="da-DK" sz="2400" dirty="0"/>
          </a:p>
          <a:p>
            <a:pPr marL="342900" indent="-342900">
              <a:buClr>
                <a:srgbClr val="660033"/>
              </a:buClr>
              <a:buFont typeface="Arial" panose="020B0604020202020204" pitchFamily="34" charset="0"/>
              <a:buChar char="•"/>
            </a:pPr>
            <a:r>
              <a:rPr lang="da-DK" sz="2400" dirty="0"/>
              <a:t>Vi skal være opmærksomme på, at borgerens ønsker og behov kan ændre sig over tid – og vi skal derfor blive ved med at være nysgerrige. </a:t>
            </a:r>
          </a:p>
        </p:txBody>
      </p:sp>
      <p:pic>
        <p:nvPicPr>
          <p:cNvPr id="73" name="Billede 72">
            <a:extLst>
              <a:ext uri="{FF2B5EF4-FFF2-40B4-BE49-F238E27FC236}">
                <a16:creationId xmlns:a16="http://schemas.microsoft.com/office/drawing/2014/main" id="{9F5C0A4D-DA84-427B-93AB-F25CF774C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0599" y="6491865"/>
            <a:ext cx="426769" cy="106412"/>
          </a:xfrm>
          <a:prstGeom prst="rect">
            <a:avLst/>
          </a:prstGeom>
        </p:spPr>
      </p:pic>
      <p:grpSp>
        <p:nvGrpSpPr>
          <p:cNvPr id="74" name="Grafik 3">
            <a:extLst>
              <a:ext uri="{FF2B5EF4-FFF2-40B4-BE49-F238E27FC236}">
                <a16:creationId xmlns:a16="http://schemas.microsoft.com/office/drawing/2014/main" id="{BA996409-F633-44C3-AD8A-CAE17FC258F0}"/>
              </a:ext>
            </a:extLst>
          </p:cNvPr>
          <p:cNvGrpSpPr>
            <a:grpSpLocks noChangeAspect="1"/>
          </p:cNvGrpSpPr>
          <p:nvPr/>
        </p:nvGrpSpPr>
        <p:grpSpPr>
          <a:xfrm>
            <a:off x="7280509" y="1791225"/>
            <a:ext cx="4592111" cy="3275549"/>
            <a:chOff x="5247105" y="2778223"/>
            <a:chExt cx="1700232" cy="1212774"/>
          </a:xfrm>
          <a:noFill/>
        </p:grpSpPr>
        <p:grpSp>
          <p:nvGrpSpPr>
            <p:cNvPr id="75" name="Grafik 3">
              <a:extLst>
                <a:ext uri="{FF2B5EF4-FFF2-40B4-BE49-F238E27FC236}">
                  <a16:creationId xmlns:a16="http://schemas.microsoft.com/office/drawing/2014/main" id="{D181AD02-C36C-452F-89D0-B69DCCF8EEC3}"/>
                </a:ext>
              </a:extLst>
            </p:cNvPr>
            <p:cNvGrpSpPr/>
            <p:nvPr/>
          </p:nvGrpSpPr>
          <p:grpSpPr>
            <a:xfrm>
              <a:off x="6275931" y="2892251"/>
              <a:ext cx="462849" cy="437380"/>
              <a:chOff x="6275931" y="2892251"/>
              <a:chExt cx="462849" cy="437380"/>
            </a:xfrm>
            <a:noFill/>
          </p:grpSpPr>
          <p:sp>
            <p:nvSpPr>
              <p:cNvPr id="129" name="Kombinationstegning 6">
                <a:extLst>
                  <a:ext uri="{FF2B5EF4-FFF2-40B4-BE49-F238E27FC236}">
                    <a16:creationId xmlns:a16="http://schemas.microsoft.com/office/drawing/2014/main" id="{6F17E09C-F3C3-4480-AD6A-EC2712959110}"/>
                  </a:ext>
                </a:extLst>
              </p:cNvPr>
              <p:cNvSpPr/>
              <p:nvPr/>
            </p:nvSpPr>
            <p:spPr>
              <a:xfrm>
                <a:off x="6667903" y="3038859"/>
                <a:ext cx="41548" cy="26878"/>
              </a:xfrm>
              <a:custGeom>
                <a:avLst/>
                <a:gdLst>
                  <a:gd name="connsiteX0" fmla="*/ 0 w 41548"/>
                  <a:gd name="connsiteY0" fmla="*/ 26878 h 26878"/>
                  <a:gd name="connsiteX1" fmla="*/ 41548 w 41548"/>
                  <a:gd name="connsiteY1" fmla="*/ 0 h 26878"/>
                </a:gdLst>
                <a:ahLst/>
                <a:cxnLst>
                  <a:cxn ang="0">
                    <a:pos x="connsiteX0" y="connsiteY0"/>
                  </a:cxn>
                  <a:cxn ang="0">
                    <a:pos x="connsiteX1" y="connsiteY1"/>
                  </a:cxn>
                </a:cxnLst>
                <a:rect l="l" t="t" r="r" b="b"/>
                <a:pathLst>
                  <a:path w="41548" h="26878">
                    <a:moveTo>
                      <a:pt x="0" y="26878"/>
                    </a:moveTo>
                    <a:lnTo>
                      <a:pt x="41548" y="0"/>
                    </a:lnTo>
                  </a:path>
                </a:pathLst>
              </a:custGeom>
              <a:ln w="28575" cap="flat">
                <a:solidFill>
                  <a:schemeClr val="bg1"/>
                </a:solidFill>
                <a:prstDash val="solid"/>
                <a:miter/>
              </a:ln>
            </p:spPr>
            <p:txBody>
              <a:bodyPr rtlCol="0" anchor="ctr"/>
              <a:lstStyle/>
              <a:p>
                <a:endParaRPr lang="da-DK"/>
              </a:p>
            </p:txBody>
          </p:sp>
          <p:sp>
            <p:nvSpPr>
              <p:cNvPr id="130" name="Kombinationstegning 7">
                <a:extLst>
                  <a:ext uri="{FF2B5EF4-FFF2-40B4-BE49-F238E27FC236}">
                    <a16:creationId xmlns:a16="http://schemas.microsoft.com/office/drawing/2014/main" id="{8E9C9C00-AB95-4225-B562-902B4492146E}"/>
                  </a:ext>
                </a:extLst>
              </p:cNvPr>
              <p:cNvSpPr/>
              <p:nvPr/>
            </p:nvSpPr>
            <p:spPr>
              <a:xfrm>
                <a:off x="6691529" y="3102389"/>
                <a:ext cx="47251" cy="41538"/>
              </a:xfrm>
              <a:custGeom>
                <a:avLst/>
                <a:gdLst>
                  <a:gd name="connsiteX0" fmla="*/ 47251 w 47251"/>
                  <a:gd name="connsiteY0" fmla="*/ 0 h 41538"/>
                  <a:gd name="connsiteX1" fmla="*/ 0 w 47251"/>
                  <a:gd name="connsiteY1" fmla="*/ 41539 h 41538"/>
                </a:gdLst>
                <a:ahLst/>
                <a:cxnLst>
                  <a:cxn ang="0">
                    <a:pos x="connsiteX0" y="connsiteY0"/>
                  </a:cxn>
                  <a:cxn ang="0">
                    <a:pos x="connsiteX1" y="connsiteY1"/>
                  </a:cxn>
                </a:cxnLst>
                <a:rect l="l" t="t" r="r" b="b"/>
                <a:pathLst>
                  <a:path w="47251" h="41538">
                    <a:moveTo>
                      <a:pt x="47251" y="0"/>
                    </a:moveTo>
                    <a:lnTo>
                      <a:pt x="0" y="41539"/>
                    </a:lnTo>
                  </a:path>
                </a:pathLst>
              </a:custGeom>
              <a:ln w="28575" cap="flat">
                <a:solidFill>
                  <a:schemeClr val="bg1"/>
                </a:solidFill>
                <a:prstDash val="solid"/>
                <a:miter/>
              </a:ln>
            </p:spPr>
            <p:txBody>
              <a:bodyPr rtlCol="0" anchor="ctr"/>
              <a:lstStyle/>
              <a:p>
                <a:endParaRPr lang="da-DK"/>
              </a:p>
            </p:txBody>
          </p:sp>
          <p:sp>
            <p:nvSpPr>
              <p:cNvPr id="131" name="Kombinationstegning 8">
                <a:extLst>
                  <a:ext uri="{FF2B5EF4-FFF2-40B4-BE49-F238E27FC236}">
                    <a16:creationId xmlns:a16="http://schemas.microsoft.com/office/drawing/2014/main" id="{1B35CCAA-210D-4EA7-8E52-F796E2617199}"/>
                  </a:ext>
                </a:extLst>
              </p:cNvPr>
              <p:cNvSpPr/>
              <p:nvPr/>
            </p:nvSpPr>
            <p:spPr>
              <a:xfrm>
                <a:off x="6643463" y="3110534"/>
                <a:ext cx="48319" cy="113467"/>
              </a:xfrm>
              <a:custGeom>
                <a:avLst/>
                <a:gdLst>
                  <a:gd name="connsiteX0" fmla="*/ 0 w 48319"/>
                  <a:gd name="connsiteY0" fmla="*/ 113214 h 113467"/>
                  <a:gd name="connsiteX1" fmla="*/ 0 w 48319"/>
                  <a:gd name="connsiteY1" fmla="*/ 113214 h 113467"/>
                  <a:gd name="connsiteX2" fmla="*/ 43993 w 48319"/>
                  <a:gd name="connsiteY2" fmla="*/ 78191 h 113467"/>
                  <a:gd name="connsiteX3" fmla="*/ 48066 w 48319"/>
                  <a:gd name="connsiteY3" fmla="*/ 43982 h 113467"/>
                  <a:gd name="connsiteX4" fmla="*/ 13035 w 48319"/>
                  <a:gd name="connsiteY4" fmla="*/ 0 h 113467"/>
                  <a:gd name="connsiteX5" fmla="*/ 13035 w 48319"/>
                  <a:gd name="connsiteY5" fmla="*/ 0 h 11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19" h="113467">
                    <a:moveTo>
                      <a:pt x="0" y="113214"/>
                    </a:moveTo>
                    <a:lnTo>
                      <a:pt x="0" y="113214"/>
                    </a:lnTo>
                    <a:cubicBezTo>
                      <a:pt x="21996" y="115658"/>
                      <a:pt x="41548" y="100182"/>
                      <a:pt x="43993" y="78191"/>
                    </a:cubicBezTo>
                    <a:lnTo>
                      <a:pt x="48066" y="43982"/>
                    </a:lnTo>
                    <a:cubicBezTo>
                      <a:pt x="50510" y="21991"/>
                      <a:pt x="35031" y="2444"/>
                      <a:pt x="13035" y="0"/>
                    </a:cubicBezTo>
                    <a:lnTo>
                      <a:pt x="13035" y="0"/>
                    </a:lnTo>
                  </a:path>
                </a:pathLst>
              </a:custGeom>
              <a:noFill/>
              <a:ln w="28575" cap="flat">
                <a:solidFill>
                  <a:schemeClr val="bg1"/>
                </a:solidFill>
                <a:prstDash val="solid"/>
                <a:miter/>
              </a:ln>
            </p:spPr>
            <p:txBody>
              <a:bodyPr rtlCol="0" anchor="ctr"/>
              <a:lstStyle/>
              <a:p>
                <a:endParaRPr lang="da-DK" dirty="0"/>
              </a:p>
            </p:txBody>
          </p:sp>
          <p:sp>
            <p:nvSpPr>
              <p:cNvPr id="132" name="Kombinationstegning 9">
                <a:extLst>
                  <a:ext uri="{FF2B5EF4-FFF2-40B4-BE49-F238E27FC236}">
                    <a16:creationId xmlns:a16="http://schemas.microsoft.com/office/drawing/2014/main" id="{E731910C-CE8A-476A-BD62-A9251C48CF23}"/>
                  </a:ext>
                </a:extLst>
              </p:cNvPr>
              <p:cNvSpPr/>
              <p:nvPr/>
            </p:nvSpPr>
            <p:spPr>
              <a:xfrm>
                <a:off x="6275931" y="3116236"/>
                <a:ext cx="44919" cy="113326"/>
              </a:xfrm>
              <a:custGeom>
                <a:avLst/>
                <a:gdLst>
                  <a:gd name="connsiteX0" fmla="*/ 44920 w 44919"/>
                  <a:gd name="connsiteY0" fmla="*/ 113214 h 113326"/>
                  <a:gd name="connsiteX1" fmla="*/ 44920 w 44919"/>
                  <a:gd name="connsiteY1" fmla="*/ 113214 h 113326"/>
                  <a:gd name="connsiteX2" fmla="*/ 2556 w 44919"/>
                  <a:gd name="connsiteY2" fmla="*/ 76562 h 113326"/>
                  <a:gd name="connsiteX3" fmla="*/ 112 w 44919"/>
                  <a:gd name="connsiteY3" fmla="*/ 42353 h 113326"/>
                  <a:gd name="connsiteX4" fmla="*/ 36773 w 44919"/>
                  <a:gd name="connsiteY4" fmla="*/ 0 h 113326"/>
                  <a:gd name="connsiteX5" fmla="*/ 36773 w 44919"/>
                  <a:gd name="connsiteY5" fmla="*/ 0 h 11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9" h="113326">
                    <a:moveTo>
                      <a:pt x="44920" y="113214"/>
                    </a:moveTo>
                    <a:lnTo>
                      <a:pt x="44920" y="113214"/>
                    </a:lnTo>
                    <a:cubicBezTo>
                      <a:pt x="22923" y="114843"/>
                      <a:pt x="4186" y="98553"/>
                      <a:pt x="2556" y="76562"/>
                    </a:cubicBezTo>
                    <a:lnTo>
                      <a:pt x="112" y="42353"/>
                    </a:lnTo>
                    <a:cubicBezTo>
                      <a:pt x="-1517" y="20362"/>
                      <a:pt x="14776" y="1629"/>
                      <a:pt x="36773" y="0"/>
                    </a:cubicBezTo>
                    <a:lnTo>
                      <a:pt x="36773" y="0"/>
                    </a:lnTo>
                  </a:path>
                </a:pathLst>
              </a:custGeom>
              <a:noFill/>
              <a:ln w="28575" cap="flat">
                <a:solidFill>
                  <a:schemeClr val="bg1"/>
                </a:solidFill>
                <a:prstDash val="solid"/>
                <a:miter/>
              </a:ln>
            </p:spPr>
            <p:txBody>
              <a:bodyPr rtlCol="0" anchor="ctr"/>
              <a:lstStyle/>
              <a:p>
                <a:endParaRPr lang="da-DK"/>
              </a:p>
            </p:txBody>
          </p:sp>
          <p:sp>
            <p:nvSpPr>
              <p:cNvPr id="133" name="Kombinationstegning 10">
                <a:extLst>
                  <a:ext uri="{FF2B5EF4-FFF2-40B4-BE49-F238E27FC236}">
                    <a16:creationId xmlns:a16="http://schemas.microsoft.com/office/drawing/2014/main" id="{DF588CB2-CC04-411E-8D1F-A0CEE131D70E}"/>
                  </a:ext>
                </a:extLst>
              </p:cNvPr>
              <p:cNvSpPr/>
              <p:nvPr/>
            </p:nvSpPr>
            <p:spPr>
              <a:xfrm>
                <a:off x="6405577" y="3291351"/>
                <a:ext cx="89811" cy="38280"/>
              </a:xfrm>
              <a:custGeom>
                <a:avLst/>
                <a:gdLst>
                  <a:gd name="connsiteX0" fmla="*/ 79838 w 89811"/>
                  <a:gd name="connsiteY0" fmla="*/ 38281 h 38280"/>
                  <a:gd name="connsiteX1" fmla="*/ 89615 w 89811"/>
                  <a:gd name="connsiteY1" fmla="*/ 20362 h 38280"/>
                  <a:gd name="connsiteX2" fmla="*/ 83097 w 89811"/>
                  <a:gd name="connsiteY2" fmla="*/ 815 h 38280"/>
                  <a:gd name="connsiteX3" fmla="*/ 81468 w 89811"/>
                  <a:gd name="connsiteY3" fmla="*/ 0 h 38280"/>
                  <a:gd name="connsiteX4" fmla="*/ 79838 w 89811"/>
                  <a:gd name="connsiteY4" fmla="*/ 0 h 38280"/>
                  <a:gd name="connsiteX5" fmla="*/ 71692 w 89811"/>
                  <a:gd name="connsiteY5" fmla="*/ 9774 h 38280"/>
                  <a:gd name="connsiteX6" fmla="*/ 62730 w 89811"/>
                  <a:gd name="connsiteY6" fmla="*/ 17104 h 38280"/>
                  <a:gd name="connsiteX7" fmla="*/ 41549 w 89811"/>
                  <a:gd name="connsiteY7" fmla="*/ 23620 h 38280"/>
                  <a:gd name="connsiteX8" fmla="*/ 0 w 89811"/>
                  <a:gd name="connsiteY8" fmla="*/ 3258 h 3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11" h="38280">
                    <a:moveTo>
                      <a:pt x="79838" y="38281"/>
                    </a:moveTo>
                    <a:cubicBezTo>
                      <a:pt x="84726" y="33394"/>
                      <a:pt x="88800" y="26878"/>
                      <a:pt x="89615" y="20362"/>
                    </a:cubicBezTo>
                    <a:cubicBezTo>
                      <a:pt x="90429" y="13032"/>
                      <a:pt x="88800" y="5701"/>
                      <a:pt x="83097" y="815"/>
                    </a:cubicBezTo>
                    <a:cubicBezTo>
                      <a:pt x="82283" y="815"/>
                      <a:pt x="82283" y="0"/>
                      <a:pt x="81468" y="0"/>
                    </a:cubicBezTo>
                    <a:cubicBezTo>
                      <a:pt x="80653" y="0"/>
                      <a:pt x="80653" y="0"/>
                      <a:pt x="79838" y="0"/>
                    </a:cubicBezTo>
                    <a:cubicBezTo>
                      <a:pt x="75765" y="2443"/>
                      <a:pt x="74950" y="6516"/>
                      <a:pt x="71692" y="9774"/>
                    </a:cubicBezTo>
                    <a:cubicBezTo>
                      <a:pt x="69248" y="12217"/>
                      <a:pt x="65989" y="14661"/>
                      <a:pt x="62730" y="17104"/>
                    </a:cubicBezTo>
                    <a:cubicBezTo>
                      <a:pt x="56213" y="21177"/>
                      <a:pt x="48881" y="22806"/>
                      <a:pt x="41549" y="23620"/>
                    </a:cubicBezTo>
                    <a:cubicBezTo>
                      <a:pt x="25255" y="24435"/>
                      <a:pt x="9776" y="17104"/>
                      <a:pt x="0" y="3258"/>
                    </a:cubicBezTo>
                  </a:path>
                </a:pathLst>
              </a:custGeom>
              <a:noFill/>
              <a:ln w="28575" cap="flat">
                <a:solidFill>
                  <a:schemeClr val="bg1"/>
                </a:solidFill>
                <a:prstDash val="solid"/>
                <a:miter/>
              </a:ln>
            </p:spPr>
            <p:txBody>
              <a:bodyPr rtlCol="0" anchor="ctr"/>
              <a:lstStyle/>
              <a:p>
                <a:endParaRPr lang="da-DK"/>
              </a:p>
            </p:txBody>
          </p:sp>
          <p:sp>
            <p:nvSpPr>
              <p:cNvPr id="134" name="Kombinationstegning 11">
                <a:extLst>
                  <a:ext uri="{FF2B5EF4-FFF2-40B4-BE49-F238E27FC236}">
                    <a16:creationId xmlns:a16="http://schemas.microsoft.com/office/drawing/2014/main" id="{F2CB77FA-EC00-44D7-86C5-ACB24D8FE31B}"/>
                  </a:ext>
                </a:extLst>
              </p:cNvPr>
              <p:cNvSpPr/>
              <p:nvPr/>
            </p:nvSpPr>
            <p:spPr>
              <a:xfrm>
                <a:off x="6641019" y="2997320"/>
                <a:ext cx="47251" cy="37466"/>
              </a:xfrm>
              <a:custGeom>
                <a:avLst/>
                <a:gdLst>
                  <a:gd name="connsiteX0" fmla="*/ 0 w 47251"/>
                  <a:gd name="connsiteY0" fmla="*/ 37467 h 37466"/>
                  <a:gd name="connsiteX1" fmla="*/ 47251 w 47251"/>
                  <a:gd name="connsiteY1" fmla="*/ 0 h 37466"/>
                </a:gdLst>
                <a:ahLst/>
                <a:cxnLst>
                  <a:cxn ang="0">
                    <a:pos x="connsiteX0" y="connsiteY0"/>
                  </a:cxn>
                  <a:cxn ang="0">
                    <a:pos x="connsiteX1" y="connsiteY1"/>
                  </a:cxn>
                </a:cxnLst>
                <a:rect l="l" t="t" r="r" b="b"/>
                <a:pathLst>
                  <a:path w="47251" h="37466">
                    <a:moveTo>
                      <a:pt x="0" y="37467"/>
                    </a:moveTo>
                    <a:lnTo>
                      <a:pt x="47251" y="0"/>
                    </a:lnTo>
                  </a:path>
                </a:pathLst>
              </a:custGeom>
              <a:ln w="28575" cap="flat">
                <a:solidFill>
                  <a:schemeClr val="bg1"/>
                </a:solidFill>
                <a:prstDash val="solid"/>
                <a:miter/>
              </a:ln>
            </p:spPr>
            <p:txBody>
              <a:bodyPr rtlCol="0" anchor="ctr"/>
              <a:lstStyle/>
              <a:p>
                <a:endParaRPr lang="da-DK"/>
              </a:p>
            </p:txBody>
          </p:sp>
          <p:sp>
            <p:nvSpPr>
              <p:cNvPr id="135" name="Kombinationstegning 12">
                <a:extLst>
                  <a:ext uri="{FF2B5EF4-FFF2-40B4-BE49-F238E27FC236}">
                    <a16:creationId xmlns:a16="http://schemas.microsoft.com/office/drawing/2014/main" id="{CD3885C7-A47C-4A54-A93D-118B733D07CD}"/>
                  </a:ext>
                </a:extLst>
              </p:cNvPr>
              <p:cNvSpPr/>
              <p:nvPr/>
            </p:nvSpPr>
            <p:spPr>
              <a:xfrm>
                <a:off x="6316777" y="2892251"/>
                <a:ext cx="342979" cy="148236"/>
              </a:xfrm>
              <a:custGeom>
                <a:avLst/>
                <a:gdLst>
                  <a:gd name="connsiteX0" fmla="*/ 0 w 342979"/>
                  <a:gd name="connsiteY0" fmla="*/ 114029 h 148236"/>
                  <a:gd name="connsiteX1" fmla="*/ 167824 w 342979"/>
                  <a:gd name="connsiteY1" fmla="*/ 0 h 148236"/>
                  <a:gd name="connsiteX2" fmla="*/ 342979 w 342979"/>
                  <a:gd name="connsiteY2" fmla="*/ 148237 h 148236"/>
                </a:gdLst>
                <a:ahLst/>
                <a:cxnLst>
                  <a:cxn ang="0">
                    <a:pos x="connsiteX0" y="connsiteY0"/>
                  </a:cxn>
                  <a:cxn ang="0">
                    <a:pos x="connsiteX1" y="connsiteY1"/>
                  </a:cxn>
                  <a:cxn ang="0">
                    <a:pos x="connsiteX2" y="connsiteY2"/>
                  </a:cxn>
                </a:cxnLst>
                <a:rect l="l" t="t" r="r" b="b"/>
                <a:pathLst>
                  <a:path w="342979" h="148236">
                    <a:moveTo>
                      <a:pt x="0" y="114029"/>
                    </a:moveTo>
                    <a:cubicBezTo>
                      <a:pt x="22811" y="48055"/>
                      <a:pt x="89615" y="0"/>
                      <a:pt x="167824" y="0"/>
                    </a:cubicBezTo>
                    <a:cubicBezTo>
                      <a:pt x="259068" y="0"/>
                      <a:pt x="334018" y="65159"/>
                      <a:pt x="342979" y="148237"/>
                    </a:cubicBezTo>
                  </a:path>
                </a:pathLst>
              </a:custGeom>
              <a:noFill/>
              <a:ln w="28575" cap="flat">
                <a:solidFill>
                  <a:schemeClr val="bg1"/>
                </a:solidFill>
                <a:prstDash val="solid"/>
                <a:miter/>
              </a:ln>
            </p:spPr>
            <p:txBody>
              <a:bodyPr rtlCol="0" anchor="ctr"/>
              <a:lstStyle/>
              <a:p>
                <a:endParaRPr lang="da-DK"/>
              </a:p>
            </p:txBody>
          </p:sp>
        </p:grpSp>
        <p:sp>
          <p:nvSpPr>
            <p:cNvPr id="76" name="Kombinationstegning 13">
              <a:extLst>
                <a:ext uri="{FF2B5EF4-FFF2-40B4-BE49-F238E27FC236}">
                  <a16:creationId xmlns:a16="http://schemas.microsoft.com/office/drawing/2014/main" id="{BE894ADA-2CB2-42E2-A672-C221FADAF3E6}"/>
                </a:ext>
              </a:extLst>
            </p:cNvPr>
            <p:cNvSpPr/>
            <p:nvPr/>
          </p:nvSpPr>
          <p:spPr>
            <a:xfrm>
              <a:off x="6499265" y="3234337"/>
              <a:ext cx="39104" cy="93666"/>
            </a:xfrm>
            <a:custGeom>
              <a:avLst/>
              <a:gdLst>
                <a:gd name="connsiteX0" fmla="*/ 0 w 39104"/>
                <a:gd name="connsiteY0" fmla="*/ 0 h 93666"/>
                <a:gd name="connsiteX1" fmla="*/ 39104 w 39104"/>
                <a:gd name="connsiteY1" fmla="*/ 93666 h 93666"/>
              </a:gdLst>
              <a:ahLst/>
              <a:cxnLst>
                <a:cxn ang="0">
                  <a:pos x="connsiteX0" y="connsiteY0"/>
                </a:cxn>
                <a:cxn ang="0">
                  <a:pos x="connsiteX1" y="connsiteY1"/>
                </a:cxn>
              </a:cxnLst>
              <a:rect l="l" t="t" r="r" b="b"/>
              <a:pathLst>
                <a:path w="39104" h="93666">
                  <a:moveTo>
                    <a:pt x="0" y="0"/>
                  </a:moveTo>
                  <a:cubicBezTo>
                    <a:pt x="35031" y="30950"/>
                    <a:pt x="39104" y="71675"/>
                    <a:pt x="39104" y="93666"/>
                  </a:cubicBezTo>
                </a:path>
              </a:pathLst>
            </a:custGeom>
            <a:noFill/>
            <a:ln w="28575" cap="flat">
              <a:solidFill>
                <a:schemeClr val="bg1"/>
              </a:solidFill>
              <a:prstDash val="solid"/>
              <a:miter/>
            </a:ln>
          </p:spPr>
          <p:txBody>
            <a:bodyPr rtlCol="0" anchor="ctr"/>
            <a:lstStyle/>
            <a:p>
              <a:endParaRPr lang="da-DK"/>
            </a:p>
          </p:txBody>
        </p:sp>
        <p:sp>
          <p:nvSpPr>
            <p:cNvPr id="77" name="Kombinationstegning 14">
              <a:extLst>
                <a:ext uri="{FF2B5EF4-FFF2-40B4-BE49-F238E27FC236}">
                  <a16:creationId xmlns:a16="http://schemas.microsoft.com/office/drawing/2014/main" id="{D6F7E331-3EBF-488F-9691-23EA89EA283C}"/>
                </a:ext>
              </a:extLst>
            </p:cNvPr>
            <p:cNvSpPr/>
            <p:nvPr/>
          </p:nvSpPr>
          <p:spPr>
            <a:xfrm>
              <a:off x="6436535" y="3651355"/>
              <a:ext cx="510803" cy="8144"/>
            </a:xfrm>
            <a:custGeom>
              <a:avLst/>
              <a:gdLst>
                <a:gd name="connsiteX0" fmla="*/ 0 w 510803"/>
                <a:gd name="connsiteY0" fmla="*/ 0 h 8144"/>
                <a:gd name="connsiteX1" fmla="*/ 510803 w 510803"/>
                <a:gd name="connsiteY1" fmla="*/ 0 h 8144"/>
              </a:gdLst>
              <a:ahLst/>
              <a:cxnLst>
                <a:cxn ang="0">
                  <a:pos x="connsiteX0" y="connsiteY0"/>
                </a:cxn>
                <a:cxn ang="0">
                  <a:pos x="connsiteX1" y="connsiteY1"/>
                </a:cxn>
              </a:cxnLst>
              <a:rect l="l" t="t" r="r" b="b"/>
              <a:pathLst>
                <a:path w="510803" h="8144">
                  <a:moveTo>
                    <a:pt x="0" y="0"/>
                  </a:moveTo>
                  <a:lnTo>
                    <a:pt x="510803" y="0"/>
                  </a:lnTo>
                </a:path>
              </a:pathLst>
            </a:custGeom>
            <a:ln w="28575" cap="flat">
              <a:solidFill>
                <a:schemeClr val="bg1"/>
              </a:solidFill>
              <a:prstDash val="solid"/>
              <a:miter/>
            </a:ln>
          </p:spPr>
          <p:txBody>
            <a:bodyPr rtlCol="0" anchor="ctr"/>
            <a:lstStyle/>
            <a:p>
              <a:endParaRPr lang="da-DK"/>
            </a:p>
          </p:txBody>
        </p:sp>
        <p:sp>
          <p:nvSpPr>
            <p:cNvPr id="78" name="Kombinationstegning 15">
              <a:extLst>
                <a:ext uri="{FF2B5EF4-FFF2-40B4-BE49-F238E27FC236}">
                  <a16:creationId xmlns:a16="http://schemas.microsoft.com/office/drawing/2014/main" id="{88E2FC52-146C-46D5-B25E-08375890ED40}"/>
                </a:ext>
              </a:extLst>
            </p:cNvPr>
            <p:cNvSpPr/>
            <p:nvPr/>
          </p:nvSpPr>
          <p:spPr>
            <a:xfrm>
              <a:off x="5540389" y="3651355"/>
              <a:ext cx="606120" cy="8144"/>
            </a:xfrm>
            <a:custGeom>
              <a:avLst/>
              <a:gdLst>
                <a:gd name="connsiteX0" fmla="*/ 0 w 606120"/>
                <a:gd name="connsiteY0" fmla="*/ 0 h 8144"/>
                <a:gd name="connsiteX1" fmla="*/ 606121 w 606120"/>
                <a:gd name="connsiteY1" fmla="*/ 0 h 8144"/>
              </a:gdLst>
              <a:ahLst/>
              <a:cxnLst>
                <a:cxn ang="0">
                  <a:pos x="connsiteX0" y="connsiteY0"/>
                </a:cxn>
                <a:cxn ang="0">
                  <a:pos x="connsiteX1" y="connsiteY1"/>
                </a:cxn>
              </a:cxnLst>
              <a:rect l="l" t="t" r="r" b="b"/>
              <a:pathLst>
                <a:path w="606120" h="8144">
                  <a:moveTo>
                    <a:pt x="0" y="0"/>
                  </a:moveTo>
                  <a:lnTo>
                    <a:pt x="606121" y="0"/>
                  </a:lnTo>
                </a:path>
              </a:pathLst>
            </a:custGeom>
            <a:ln w="28575" cap="flat">
              <a:solidFill>
                <a:schemeClr val="bg1"/>
              </a:solidFill>
              <a:prstDash val="solid"/>
              <a:miter/>
            </a:ln>
          </p:spPr>
          <p:txBody>
            <a:bodyPr rtlCol="0" anchor="ctr"/>
            <a:lstStyle/>
            <a:p>
              <a:endParaRPr lang="da-DK"/>
            </a:p>
          </p:txBody>
        </p:sp>
        <p:sp>
          <p:nvSpPr>
            <p:cNvPr id="79" name="Kombinationstegning 16">
              <a:extLst>
                <a:ext uri="{FF2B5EF4-FFF2-40B4-BE49-F238E27FC236}">
                  <a16:creationId xmlns:a16="http://schemas.microsoft.com/office/drawing/2014/main" id="{C3D89ABB-8D20-447A-A252-B1A9AEABA6FE}"/>
                </a:ext>
              </a:extLst>
            </p:cNvPr>
            <p:cNvSpPr/>
            <p:nvPr/>
          </p:nvSpPr>
          <p:spPr>
            <a:xfrm>
              <a:off x="5247105" y="3651355"/>
              <a:ext cx="109166" cy="8144"/>
            </a:xfrm>
            <a:custGeom>
              <a:avLst/>
              <a:gdLst>
                <a:gd name="connsiteX0" fmla="*/ 0 w 109166"/>
                <a:gd name="connsiteY0" fmla="*/ 0 h 8144"/>
                <a:gd name="connsiteX1" fmla="*/ 109167 w 109166"/>
                <a:gd name="connsiteY1" fmla="*/ 0 h 8144"/>
              </a:gdLst>
              <a:ahLst/>
              <a:cxnLst>
                <a:cxn ang="0">
                  <a:pos x="connsiteX0" y="connsiteY0"/>
                </a:cxn>
                <a:cxn ang="0">
                  <a:pos x="connsiteX1" y="connsiteY1"/>
                </a:cxn>
              </a:cxnLst>
              <a:rect l="l" t="t" r="r" b="b"/>
              <a:pathLst>
                <a:path w="109166" h="8144">
                  <a:moveTo>
                    <a:pt x="0" y="0"/>
                  </a:moveTo>
                  <a:lnTo>
                    <a:pt x="109167" y="0"/>
                  </a:lnTo>
                </a:path>
              </a:pathLst>
            </a:custGeom>
            <a:ln w="28575" cap="flat">
              <a:solidFill>
                <a:schemeClr val="bg1"/>
              </a:solidFill>
              <a:prstDash val="solid"/>
              <a:miter/>
            </a:ln>
          </p:spPr>
          <p:txBody>
            <a:bodyPr rtlCol="0" anchor="ctr"/>
            <a:lstStyle/>
            <a:p>
              <a:endParaRPr lang="da-DK"/>
            </a:p>
          </p:txBody>
        </p:sp>
        <p:sp>
          <p:nvSpPr>
            <p:cNvPr id="80" name="Kombinationstegning 17">
              <a:extLst>
                <a:ext uri="{FF2B5EF4-FFF2-40B4-BE49-F238E27FC236}">
                  <a16:creationId xmlns:a16="http://schemas.microsoft.com/office/drawing/2014/main" id="{01440B82-638C-4916-B51F-6745928643CC}"/>
                </a:ext>
              </a:extLst>
            </p:cNvPr>
            <p:cNvSpPr/>
            <p:nvPr/>
          </p:nvSpPr>
          <p:spPr>
            <a:xfrm>
              <a:off x="5621857" y="3406194"/>
              <a:ext cx="8146" cy="201178"/>
            </a:xfrm>
            <a:custGeom>
              <a:avLst/>
              <a:gdLst>
                <a:gd name="connsiteX0" fmla="*/ 0 w 8146"/>
                <a:gd name="connsiteY0" fmla="*/ 0 h 201178"/>
                <a:gd name="connsiteX1" fmla="*/ 0 w 8146"/>
                <a:gd name="connsiteY1" fmla="*/ 201179 h 201178"/>
              </a:gdLst>
              <a:ahLst/>
              <a:cxnLst>
                <a:cxn ang="0">
                  <a:pos x="connsiteX0" y="connsiteY0"/>
                </a:cxn>
                <a:cxn ang="0">
                  <a:pos x="connsiteX1" y="connsiteY1"/>
                </a:cxn>
              </a:cxnLst>
              <a:rect l="l" t="t" r="r" b="b"/>
              <a:pathLst>
                <a:path w="8146" h="201178">
                  <a:moveTo>
                    <a:pt x="0" y="0"/>
                  </a:moveTo>
                  <a:lnTo>
                    <a:pt x="0" y="201179"/>
                  </a:lnTo>
                </a:path>
              </a:pathLst>
            </a:custGeom>
            <a:ln w="28575" cap="flat">
              <a:solidFill>
                <a:schemeClr val="bg1"/>
              </a:solidFill>
              <a:prstDash val="solid"/>
              <a:miter/>
            </a:ln>
          </p:spPr>
          <p:txBody>
            <a:bodyPr rtlCol="0" anchor="ctr"/>
            <a:lstStyle/>
            <a:p>
              <a:endParaRPr lang="da-DK"/>
            </a:p>
          </p:txBody>
        </p:sp>
        <p:sp>
          <p:nvSpPr>
            <p:cNvPr id="81" name="Kombinationstegning 18">
              <a:extLst>
                <a:ext uri="{FF2B5EF4-FFF2-40B4-BE49-F238E27FC236}">
                  <a16:creationId xmlns:a16="http://schemas.microsoft.com/office/drawing/2014/main" id="{20C8E815-90F4-43A4-AECF-022562775BAB}"/>
                </a:ext>
              </a:extLst>
            </p:cNvPr>
            <p:cNvSpPr/>
            <p:nvPr/>
          </p:nvSpPr>
          <p:spPr>
            <a:xfrm>
              <a:off x="5657703" y="3109720"/>
              <a:ext cx="34216" cy="47240"/>
            </a:xfrm>
            <a:custGeom>
              <a:avLst/>
              <a:gdLst>
                <a:gd name="connsiteX0" fmla="*/ 0 w 34216"/>
                <a:gd name="connsiteY0" fmla="*/ 0 h 47240"/>
                <a:gd name="connsiteX1" fmla="*/ 10591 w 34216"/>
                <a:gd name="connsiteY1" fmla="*/ 0 h 47240"/>
                <a:gd name="connsiteX2" fmla="*/ 34216 w 34216"/>
                <a:gd name="connsiteY2" fmla="*/ 23620 h 47240"/>
                <a:gd name="connsiteX3" fmla="*/ 34216 w 34216"/>
                <a:gd name="connsiteY3" fmla="*/ 23620 h 47240"/>
                <a:gd name="connsiteX4" fmla="*/ 10591 w 34216"/>
                <a:gd name="connsiteY4" fmla="*/ 47241 h 47240"/>
                <a:gd name="connsiteX5" fmla="*/ 0 w 34216"/>
                <a:gd name="connsiteY5" fmla="*/ 47241 h 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16" h="47240">
                  <a:moveTo>
                    <a:pt x="0" y="0"/>
                  </a:moveTo>
                  <a:lnTo>
                    <a:pt x="10591" y="0"/>
                  </a:lnTo>
                  <a:cubicBezTo>
                    <a:pt x="23626" y="0"/>
                    <a:pt x="34216" y="10589"/>
                    <a:pt x="34216" y="23620"/>
                  </a:cubicBezTo>
                  <a:lnTo>
                    <a:pt x="34216" y="23620"/>
                  </a:lnTo>
                  <a:cubicBezTo>
                    <a:pt x="34216" y="36652"/>
                    <a:pt x="23626" y="47241"/>
                    <a:pt x="10591" y="47241"/>
                  </a:cubicBezTo>
                  <a:lnTo>
                    <a:pt x="0" y="47241"/>
                  </a:lnTo>
                </a:path>
              </a:pathLst>
            </a:custGeom>
            <a:noFill/>
            <a:ln w="28575" cap="flat">
              <a:solidFill>
                <a:schemeClr val="bg1"/>
              </a:solidFill>
              <a:prstDash val="solid"/>
              <a:miter/>
            </a:ln>
          </p:spPr>
          <p:txBody>
            <a:bodyPr rtlCol="0" anchor="ctr"/>
            <a:lstStyle/>
            <a:p>
              <a:endParaRPr lang="da-DK"/>
            </a:p>
          </p:txBody>
        </p:sp>
        <p:sp>
          <p:nvSpPr>
            <p:cNvPr id="82" name="Kombinationstegning 19">
              <a:extLst>
                <a:ext uri="{FF2B5EF4-FFF2-40B4-BE49-F238E27FC236}">
                  <a16:creationId xmlns:a16="http://schemas.microsoft.com/office/drawing/2014/main" id="{C08E4835-F8D2-4EE8-B546-7664C03D6695}"/>
                </a:ext>
              </a:extLst>
            </p:cNvPr>
            <p:cNvSpPr/>
            <p:nvPr/>
          </p:nvSpPr>
          <p:spPr>
            <a:xfrm>
              <a:off x="5282136" y="2778223"/>
              <a:ext cx="511617" cy="533490"/>
            </a:xfrm>
            <a:custGeom>
              <a:avLst/>
              <a:gdLst>
                <a:gd name="connsiteX0" fmla="*/ 511618 w 511617"/>
                <a:gd name="connsiteY0" fmla="*/ 533491 h 533490"/>
                <a:gd name="connsiteX1" fmla="*/ 511618 w 511617"/>
                <a:gd name="connsiteY1" fmla="*/ 255750 h 533490"/>
                <a:gd name="connsiteX2" fmla="*/ 255809 w 511617"/>
                <a:gd name="connsiteY2" fmla="*/ 0 h 533490"/>
                <a:gd name="connsiteX3" fmla="*/ 0 w 511617"/>
                <a:gd name="connsiteY3" fmla="*/ 255750 h 533490"/>
                <a:gd name="connsiteX4" fmla="*/ 0 w 511617"/>
                <a:gd name="connsiteY4" fmla="*/ 533491 h 53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17" h="533490">
                  <a:moveTo>
                    <a:pt x="511618" y="533491"/>
                  </a:moveTo>
                  <a:lnTo>
                    <a:pt x="511618" y="255750"/>
                  </a:lnTo>
                  <a:cubicBezTo>
                    <a:pt x="511618" y="115657"/>
                    <a:pt x="396748" y="0"/>
                    <a:pt x="255809" y="0"/>
                  </a:cubicBezTo>
                  <a:cubicBezTo>
                    <a:pt x="114870" y="0"/>
                    <a:pt x="0" y="114843"/>
                    <a:pt x="0" y="255750"/>
                  </a:cubicBezTo>
                  <a:lnTo>
                    <a:pt x="0" y="533491"/>
                  </a:lnTo>
                </a:path>
              </a:pathLst>
            </a:custGeom>
            <a:noFill/>
            <a:ln w="28575" cap="flat">
              <a:solidFill>
                <a:schemeClr val="bg1"/>
              </a:solidFill>
              <a:prstDash val="solid"/>
              <a:miter/>
            </a:ln>
          </p:spPr>
          <p:txBody>
            <a:bodyPr rtlCol="0" anchor="ctr"/>
            <a:lstStyle/>
            <a:p>
              <a:endParaRPr lang="da-DK"/>
            </a:p>
          </p:txBody>
        </p:sp>
        <p:sp>
          <p:nvSpPr>
            <p:cNvPr id="83" name="Kombinationstegning 20">
              <a:extLst>
                <a:ext uri="{FF2B5EF4-FFF2-40B4-BE49-F238E27FC236}">
                  <a16:creationId xmlns:a16="http://schemas.microsoft.com/office/drawing/2014/main" id="{F7633B41-6239-4423-9517-D983AA75A9D9}"/>
                </a:ext>
              </a:extLst>
            </p:cNvPr>
            <p:cNvSpPr/>
            <p:nvPr/>
          </p:nvSpPr>
          <p:spPr>
            <a:xfrm>
              <a:off x="5409226" y="2938677"/>
              <a:ext cx="329944" cy="132761"/>
            </a:xfrm>
            <a:custGeom>
              <a:avLst/>
              <a:gdLst>
                <a:gd name="connsiteX0" fmla="*/ 0 w 329944"/>
                <a:gd name="connsiteY0" fmla="*/ 132762 h 132761"/>
                <a:gd name="connsiteX1" fmla="*/ 151530 w 329944"/>
                <a:gd name="connsiteY1" fmla="*/ 0 h 132761"/>
                <a:gd name="connsiteX2" fmla="*/ 268029 w 329944"/>
                <a:gd name="connsiteY2" fmla="*/ 61087 h 132761"/>
                <a:gd name="connsiteX3" fmla="*/ 329945 w 329944"/>
                <a:gd name="connsiteY3" fmla="*/ 47241 h 132761"/>
              </a:gdLst>
              <a:ahLst/>
              <a:cxnLst>
                <a:cxn ang="0">
                  <a:pos x="connsiteX0" y="connsiteY0"/>
                </a:cxn>
                <a:cxn ang="0">
                  <a:pos x="connsiteX1" y="connsiteY1"/>
                </a:cxn>
                <a:cxn ang="0">
                  <a:pos x="connsiteX2" y="connsiteY2"/>
                </a:cxn>
                <a:cxn ang="0">
                  <a:pos x="connsiteX3" y="connsiteY3"/>
                </a:cxn>
              </a:cxnLst>
              <a:rect l="l" t="t" r="r" b="b"/>
              <a:pathLst>
                <a:path w="329944" h="132761">
                  <a:moveTo>
                    <a:pt x="0" y="132762"/>
                  </a:moveTo>
                  <a:cubicBezTo>
                    <a:pt x="68433" y="132762"/>
                    <a:pt x="133607" y="73304"/>
                    <a:pt x="151530" y="0"/>
                  </a:cubicBezTo>
                  <a:cubicBezTo>
                    <a:pt x="177600" y="36652"/>
                    <a:pt x="219963" y="61087"/>
                    <a:pt x="268029" y="61087"/>
                  </a:cubicBezTo>
                  <a:cubicBezTo>
                    <a:pt x="290025" y="61087"/>
                    <a:pt x="311207" y="56200"/>
                    <a:pt x="329945" y="47241"/>
                  </a:cubicBezTo>
                </a:path>
              </a:pathLst>
            </a:custGeom>
            <a:noFill/>
            <a:ln w="28575" cap="flat">
              <a:solidFill>
                <a:schemeClr val="bg1"/>
              </a:solidFill>
              <a:prstDash val="solid"/>
              <a:miter/>
            </a:ln>
          </p:spPr>
          <p:txBody>
            <a:bodyPr rtlCol="0" anchor="ctr"/>
            <a:lstStyle/>
            <a:p>
              <a:endParaRPr lang="da-DK"/>
            </a:p>
          </p:txBody>
        </p:sp>
        <p:sp>
          <p:nvSpPr>
            <p:cNvPr id="84" name="Kombinationstegning 21">
              <a:extLst>
                <a:ext uri="{FF2B5EF4-FFF2-40B4-BE49-F238E27FC236}">
                  <a16:creationId xmlns:a16="http://schemas.microsoft.com/office/drawing/2014/main" id="{A0AE2B2A-642F-4468-963B-CA10364E59D4}"/>
                </a:ext>
              </a:extLst>
            </p:cNvPr>
            <p:cNvSpPr/>
            <p:nvPr/>
          </p:nvSpPr>
          <p:spPr>
            <a:xfrm>
              <a:off x="5684587" y="3073882"/>
              <a:ext cx="3258" cy="3257"/>
            </a:xfrm>
            <a:custGeom>
              <a:avLst/>
              <a:gdLst>
                <a:gd name="connsiteX0" fmla="*/ 3259 w 3258"/>
                <a:gd name="connsiteY0" fmla="*/ 1629 h 3257"/>
                <a:gd name="connsiteX1" fmla="*/ 1629 w 3258"/>
                <a:gd name="connsiteY1" fmla="*/ 3258 h 3257"/>
                <a:gd name="connsiteX2" fmla="*/ 0 w 3258"/>
                <a:gd name="connsiteY2" fmla="*/ 1629 h 3257"/>
                <a:gd name="connsiteX3" fmla="*/ 1629 w 3258"/>
                <a:gd name="connsiteY3" fmla="*/ 0 h 3257"/>
                <a:gd name="connsiteX4" fmla="*/ 3259 w 3258"/>
                <a:gd name="connsiteY4" fmla="*/ 1629 h 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 h="3257">
                  <a:moveTo>
                    <a:pt x="3259" y="1629"/>
                  </a:moveTo>
                  <a:cubicBezTo>
                    <a:pt x="3259" y="2529"/>
                    <a:pt x="2529" y="3258"/>
                    <a:pt x="1629" y="3258"/>
                  </a:cubicBezTo>
                  <a:cubicBezTo>
                    <a:pt x="729" y="3258"/>
                    <a:pt x="0" y="2529"/>
                    <a:pt x="0" y="1629"/>
                  </a:cubicBezTo>
                  <a:cubicBezTo>
                    <a:pt x="0" y="729"/>
                    <a:pt x="729" y="0"/>
                    <a:pt x="1629" y="0"/>
                  </a:cubicBezTo>
                  <a:cubicBezTo>
                    <a:pt x="2529" y="0"/>
                    <a:pt x="3259" y="729"/>
                    <a:pt x="3259" y="1629"/>
                  </a:cubicBezTo>
                  <a:close/>
                </a:path>
              </a:pathLst>
            </a:custGeom>
            <a:solidFill>
              <a:srgbClr val="F7A600"/>
            </a:solidFill>
            <a:ln w="28575" cap="flat">
              <a:solidFill>
                <a:schemeClr val="bg1"/>
              </a:solidFill>
              <a:prstDash val="solid"/>
              <a:miter/>
            </a:ln>
          </p:spPr>
          <p:txBody>
            <a:bodyPr rtlCol="0" anchor="ctr"/>
            <a:lstStyle/>
            <a:p>
              <a:endParaRPr lang="da-DK"/>
            </a:p>
          </p:txBody>
        </p:sp>
        <p:sp>
          <p:nvSpPr>
            <p:cNvPr id="85" name="Kombinationstegning 22">
              <a:extLst>
                <a:ext uri="{FF2B5EF4-FFF2-40B4-BE49-F238E27FC236}">
                  <a16:creationId xmlns:a16="http://schemas.microsoft.com/office/drawing/2014/main" id="{C2A09814-4C8B-44FE-A0F8-FEA51AE999C2}"/>
                </a:ext>
              </a:extLst>
            </p:cNvPr>
            <p:cNvSpPr/>
            <p:nvPr/>
          </p:nvSpPr>
          <p:spPr>
            <a:xfrm>
              <a:off x="5632448" y="3073882"/>
              <a:ext cx="3258" cy="3257"/>
            </a:xfrm>
            <a:custGeom>
              <a:avLst/>
              <a:gdLst>
                <a:gd name="connsiteX0" fmla="*/ 3259 w 3258"/>
                <a:gd name="connsiteY0" fmla="*/ 1629 h 3257"/>
                <a:gd name="connsiteX1" fmla="*/ 1629 w 3258"/>
                <a:gd name="connsiteY1" fmla="*/ 3258 h 3257"/>
                <a:gd name="connsiteX2" fmla="*/ 0 w 3258"/>
                <a:gd name="connsiteY2" fmla="*/ 1629 h 3257"/>
                <a:gd name="connsiteX3" fmla="*/ 1629 w 3258"/>
                <a:gd name="connsiteY3" fmla="*/ 0 h 3257"/>
                <a:gd name="connsiteX4" fmla="*/ 3259 w 3258"/>
                <a:gd name="connsiteY4" fmla="*/ 1629 h 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 h="3257">
                  <a:moveTo>
                    <a:pt x="3259" y="1629"/>
                  </a:moveTo>
                  <a:cubicBezTo>
                    <a:pt x="3259" y="2529"/>
                    <a:pt x="2529" y="3258"/>
                    <a:pt x="1629" y="3258"/>
                  </a:cubicBezTo>
                  <a:cubicBezTo>
                    <a:pt x="730" y="3258"/>
                    <a:pt x="0" y="2529"/>
                    <a:pt x="0" y="1629"/>
                  </a:cubicBezTo>
                  <a:cubicBezTo>
                    <a:pt x="0" y="729"/>
                    <a:pt x="730" y="0"/>
                    <a:pt x="1629" y="0"/>
                  </a:cubicBezTo>
                  <a:cubicBezTo>
                    <a:pt x="2529" y="0"/>
                    <a:pt x="3259" y="729"/>
                    <a:pt x="3259" y="1629"/>
                  </a:cubicBezTo>
                  <a:close/>
                </a:path>
              </a:pathLst>
            </a:custGeom>
            <a:solidFill>
              <a:srgbClr val="F7A600"/>
            </a:solidFill>
            <a:ln w="28575" cap="flat">
              <a:solidFill>
                <a:schemeClr val="bg1"/>
              </a:solidFill>
              <a:prstDash val="solid"/>
              <a:miter/>
            </a:ln>
          </p:spPr>
          <p:txBody>
            <a:bodyPr rtlCol="0" anchor="ctr"/>
            <a:lstStyle/>
            <a:p>
              <a:endParaRPr lang="da-DK"/>
            </a:p>
          </p:txBody>
        </p:sp>
        <p:sp>
          <p:nvSpPr>
            <p:cNvPr id="86" name="Kombinationstegning 23">
              <a:extLst>
                <a:ext uri="{FF2B5EF4-FFF2-40B4-BE49-F238E27FC236}">
                  <a16:creationId xmlns:a16="http://schemas.microsoft.com/office/drawing/2014/main" id="{A45A4769-C00D-4D0B-BE34-7332505DC8CA}"/>
                </a:ext>
              </a:extLst>
            </p:cNvPr>
            <p:cNvSpPr/>
            <p:nvPr/>
          </p:nvSpPr>
          <p:spPr>
            <a:xfrm>
              <a:off x="5410855" y="3053520"/>
              <a:ext cx="313651" cy="239459"/>
            </a:xfrm>
            <a:custGeom>
              <a:avLst/>
              <a:gdLst>
                <a:gd name="connsiteX0" fmla="*/ 0 w 313651"/>
                <a:gd name="connsiteY0" fmla="*/ 142536 h 239459"/>
                <a:gd name="connsiteX1" fmla="*/ 146642 w 313651"/>
                <a:gd name="connsiteY1" fmla="*/ 239460 h 239459"/>
                <a:gd name="connsiteX2" fmla="*/ 151530 w 313651"/>
                <a:gd name="connsiteY2" fmla="*/ 239460 h 239459"/>
                <a:gd name="connsiteX3" fmla="*/ 313651 w 313651"/>
                <a:gd name="connsiteY3" fmla="*/ 70046 h 239459"/>
                <a:gd name="connsiteX4" fmla="*/ 313651 w 313651"/>
                <a:gd name="connsiteY4" fmla="*/ 0 h 239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51" h="239459">
                  <a:moveTo>
                    <a:pt x="0" y="142536"/>
                  </a:moveTo>
                  <a:cubicBezTo>
                    <a:pt x="26070" y="199550"/>
                    <a:pt x="82283" y="239460"/>
                    <a:pt x="146642" y="239460"/>
                  </a:cubicBezTo>
                  <a:lnTo>
                    <a:pt x="151530" y="239460"/>
                  </a:lnTo>
                  <a:cubicBezTo>
                    <a:pt x="241145" y="239460"/>
                    <a:pt x="313651" y="162898"/>
                    <a:pt x="313651" y="70046"/>
                  </a:cubicBezTo>
                  <a:lnTo>
                    <a:pt x="313651" y="0"/>
                  </a:lnTo>
                </a:path>
              </a:pathLst>
            </a:custGeom>
            <a:noFill/>
            <a:ln w="28575" cap="flat">
              <a:solidFill>
                <a:schemeClr val="bg1"/>
              </a:solidFill>
              <a:prstDash val="solid"/>
              <a:miter/>
            </a:ln>
          </p:spPr>
          <p:txBody>
            <a:bodyPr rtlCol="0" anchor="ctr"/>
            <a:lstStyle/>
            <a:p>
              <a:endParaRPr lang="da-DK"/>
            </a:p>
          </p:txBody>
        </p:sp>
        <p:sp>
          <p:nvSpPr>
            <p:cNvPr id="87" name="Kombinationstegning 24">
              <a:extLst>
                <a:ext uri="{FF2B5EF4-FFF2-40B4-BE49-F238E27FC236}">
                  <a16:creationId xmlns:a16="http://schemas.microsoft.com/office/drawing/2014/main" id="{F5A5934C-1445-4E08-83F2-818C9925FBB5}"/>
                </a:ext>
              </a:extLst>
            </p:cNvPr>
            <p:cNvSpPr/>
            <p:nvPr/>
          </p:nvSpPr>
          <p:spPr>
            <a:xfrm>
              <a:off x="5377454" y="3073882"/>
              <a:ext cx="63544" cy="90408"/>
            </a:xfrm>
            <a:custGeom>
              <a:avLst/>
              <a:gdLst>
                <a:gd name="connsiteX0" fmla="*/ 31772 w 63544"/>
                <a:gd name="connsiteY0" fmla="*/ 90408 h 90408"/>
                <a:gd name="connsiteX1" fmla="*/ 31772 w 63544"/>
                <a:gd name="connsiteY1" fmla="*/ 90408 h 90408"/>
                <a:gd name="connsiteX2" fmla="*/ 0 w 63544"/>
                <a:gd name="connsiteY2" fmla="*/ 58643 h 90408"/>
                <a:gd name="connsiteX3" fmla="*/ 0 w 63544"/>
                <a:gd name="connsiteY3" fmla="*/ 31765 h 90408"/>
                <a:gd name="connsiteX4" fmla="*/ 31772 w 63544"/>
                <a:gd name="connsiteY4" fmla="*/ 0 h 90408"/>
                <a:gd name="connsiteX5" fmla="*/ 31772 w 63544"/>
                <a:gd name="connsiteY5" fmla="*/ 0 h 90408"/>
                <a:gd name="connsiteX6" fmla="*/ 63545 w 63544"/>
                <a:gd name="connsiteY6" fmla="*/ 31765 h 9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44" h="90408">
                  <a:moveTo>
                    <a:pt x="31772" y="90408"/>
                  </a:moveTo>
                  <a:lnTo>
                    <a:pt x="31772" y="90408"/>
                  </a:lnTo>
                  <a:cubicBezTo>
                    <a:pt x="13850" y="90408"/>
                    <a:pt x="0" y="75748"/>
                    <a:pt x="0" y="58643"/>
                  </a:cubicBezTo>
                  <a:lnTo>
                    <a:pt x="0" y="31765"/>
                  </a:lnTo>
                  <a:cubicBezTo>
                    <a:pt x="0" y="13846"/>
                    <a:pt x="14664" y="0"/>
                    <a:pt x="31772" y="0"/>
                  </a:cubicBezTo>
                  <a:lnTo>
                    <a:pt x="31772" y="0"/>
                  </a:lnTo>
                  <a:cubicBezTo>
                    <a:pt x="49695" y="0"/>
                    <a:pt x="63545" y="14661"/>
                    <a:pt x="63545" y="31765"/>
                  </a:cubicBezTo>
                </a:path>
              </a:pathLst>
            </a:custGeom>
            <a:noFill/>
            <a:ln w="28575" cap="flat">
              <a:solidFill>
                <a:schemeClr val="bg1"/>
              </a:solidFill>
              <a:prstDash val="solid"/>
              <a:miter/>
            </a:ln>
          </p:spPr>
          <p:txBody>
            <a:bodyPr rtlCol="0" anchor="ctr"/>
            <a:lstStyle/>
            <a:p>
              <a:endParaRPr lang="da-DK"/>
            </a:p>
          </p:txBody>
        </p:sp>
        <p:sp>
          <p:nvSpPr>
            <p:cNvPr id="88" name="Kombinationstegning 25">
              <a:extLst>
                <a:ext uri="{FF2B5EF4-FFF2-40B4-BE49-F238E27FC236}">
                  <a16:creationId xmlns:a16="http://schemas.microsoft.com/office/drawing/2014/main" id="{14FB9AB0-5807-4BD1-A39E-DC24772CF836}"/>
                </a:ext>
              </a:extLst>
            </p:cNvPr>
            <p:cNvSpPr/>
            <p:nvPr/>
          </p:nvSpPr>
          <p:spPr>
            <a:xfrm>
              <a:off x="5674811" y="3033139"/>
              <a:ext cx="31772" cy="5720"/>
            </a:xfrm>
            <a:custGeom>
              <a:avLst/>
              <a:gdLst>
                <a:gd name="connsiteX0" fmla="*/ 0 w 31772"/>
                <a:gd name="connsiteY0" fmla="*/ 4091 h 5720"/>
                <a:gd name="connsiteX1" fmla="*/ 31772 w 31772"/>
                <a:gd name="connsiteY1" fmla="*/ 5721 h 5720"/>
              </a:gdLst>
              <a:ahLst/>
              <a:cxnLst>
                <a:cxn ang="0">
                  <a:pos x="connsiteX0" y="connsiteY0"/>
                </a:cxn>
                <a:cxn ang="0">
                  <a:pos x="connsiteX1" y="connsiteY1"/>
                </a:cxn>
              </a:cxnLst>
              <a:rect l="l" t="t" r="r" b="b"/>
              <a:pathLst>
                <a:path w="31772" h="5720">
                  <a:moveTo>
                    <a:pt x="0" y="4091"/>
                  </a:moveTo>
                  <a:cubicBezTo>
                    <a:pt x="9776" y="-1610"/>
                    <a:pt x="22811" y="-1610"/>
                    <a:pt x="31772" y="5721"/>
                  </a:cubicBezTo>
                </a:path>
              </a:pathLst>
            </a:custGeom>
            <a:noFill/>
            <a:ln w="28575" cap="flat">
              <a:solidFill>
                <a:schemeClr val="bg1"/>
              </a:solidFill>
              <a:prstDash val="solid"/>
              <a:miter/>
            </a:ln>
          </p:spPr>
          <p:txBody>
            <a:bodyPr rtlCol="0" anchor="ctr"/>
            <a:lstStyle/>
            <a:p>
              <a:endParaRPr lang="da-DK"/>
            </a:p>
          </p:txBody>
        </p:sp>
        <p:sp>
          <p:nvSpPr>
            <p:cNvPr id="89" name="Kombinationstegning 26">
              <a:extLst>
                <a:ext uri="{FF2B5EF4-FFF2-40B4-BE49-F238E27FC236}">
                  <a16:creationId xmlns:a16="http://schemas.microsoft.com/office/drawing/2014/main" id="{4358B445-7B5E-47C9-A007-F3206E97778C}"/>
                </a:ext>
              </a:extLst>
            </p:cNvPr>
            <p:cNvSpPr/>
            <p:nvPr/>
          </p:nvSpPr>
          <p:spPr>
            <a:xfrm>
              <a:off x="5622672" y="3330446"/>
              <a:ext cx="114054" cy="320908"/>
            </a:xfrm>
            <a:custGeom>
              <a:avLst/>
              <a:gdLst>
                <a:gd name="connsiteX0" fmla="*/ 114055 w 114054"/>
                <a:gd name="connsiteY0" fmla="*/ 320909 h 320908"/>
                <a:gd name="connsiteX1" fmla="*/ 114055 w 114054"/>
                <a:gd name="connsiteY1" fmla="*/ 174301 h 320908"/>
                <a:gd name="connsiteX2" fmla="*/ 0 w 114054"/>
                <a:gd name="connsiteY2" fmla="*/ 0 h 320908"/>
              </a:gdLst>
              <a:ahLst/>
              <a:cxnLst>
                <a:cxn ang="0">
                  <a:pos x="connsiteX0" y="connsiteY0"/>
                </a:cxn>
                <a:cxn ang="0">
                  <a:pos x="connsiteX1" y="connsiteY1"/>
                </a:cxn>
                <a:cxn ang="0">
                  <a:pos x="connsiteX2" y="connsiteY2"/>
                </a:cxn>
              </a:cxnLst>
              <a:rect l="l" t="t" r="r" b="b"/>
              <a:pathLst>
                <a:path w="114054" h="320908">
                  <a:moveTo>
                    <a:pt x="114055" y="320909"/>
                  </a:moveTo>
                  <a:lnTo>
                    <a:pt x="114055" y="174301"/>
                  </a:lnTo>
                  <a:cubicBezTo>
                    <a:pt x="114055" y="96924"/>
                    <a:pt x="66804" y="29322"/>
                    <a:pt x="0" y="0"/>
                  </a:cubicBezTo>
                </a:path>
              </a:pathLst>
            </a:custGeom>
            <a:noFill/>
            <a:ln w="28575" cap="flat">
              <a:solidFill>
                <a:schemeClr val="bg1"/>
              </a:solidFill>
              <a:prstDash val="solid"/>
              <a:miter/>
            </a:ln>
          </p:spPr>
          <p:txBody>
            <a:bodyPr rtlCol="0" anchor="ctr"/>
            <a:lstStyle/>
            <a:p>
              <a:endParaRPr lang="da-DK"/>
            </a:p>
          </p:txBody>
        </p:sp>
        <p:sp>
          <p:nvSpPr>
            <p:cNvPr id="90" name="Kombinationstegning 27">
              <a:extLst>
                <a:ext uri="{FF2B5EF4-FFF2-40B4-BE49-F238E27FC236}">
                  <a16:creationId xmlns:a16="http://schemas.microsoft.com/office/drawing/2014/main" id="{8C50A4D0-6130-48B1-A2CA-749FA343C28F}"/>
                </a:ext>
              </a:extLst>
            </p:cNvPr>
            <p:cNvSpPr/>
            <p:nvPr/>
          </p:nvSpPr>
          <p:spPr>
            <a:xfrm>
              <a:off x="5512155" y="3180236"/>
              <a:ext cx="99111" cy="75276"/>
            </a:xfrm>
            <a:custGeom>
              <a:avLst/>
              <a:gdLst>
                <a:gd name="connsiteX0" fmla="*/ 99111 w 99111"/>
                <a:gd name="connsiteY0" fmla="*/ 32923 h 75276"/>
                <a:gd name="connsiteX1" fmla="*/ 58377 w 99111"/>
                <a:gd name="connsiteY1" fmla="*/ 26408 h 75276"/>
                <a:gd name="connsiteX2" fmla="*/ 38825 w 99111"/>
                <a:gd name="connsiteY2" fmla="*/ 7674 h 75276"/>
                <a:gd name="connsiteX3" fmla="*/ 13570 w 99111"/>
                <a:gd name="connsiteY3" fmla="*/ 1158 h 75276"/>
                <a:gd name="connsiteX4" fmla="*/ 1350 w 99111"/>
                <a:gd name="connsiteY4" fmla="*/ 15005 h 75276"/>
                <a:gd name="connsiteX5" fmla="*/ 535 w 99111"/>
                <a:gd name="connsiteY5" fmla="*/ 33738 h 75276"/>
                <a:gd name="connsiteX6" fmla="*/ 9497 w 99111"/>
                <a:gd name="connsiteY6" fmla="*/ 61431 h 75276"/>
                <a:gd name="connsiteX7" fmla="*/ 33937 w 99111"/>
                <a:gd name="connsiteY7" fmla="*/ 75277 h 7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11" h="75276">
                  <a:moveTo>
                    <a:pt x="99111" y="32923"/>
                  </a:moveTo>
                  <a:cubicBezTo>
                    <a:pt x="85262" y="37810"/>
                    <a:pt x="69783" y="35367"/>
                    <a:pt x="58377" y="26408"/>
                  </a:cubicBezTo>
                  <a:cubicBezTo>
                    <a:pt x="51045" y="20706"/>
                    <a:pt x="45342" y="13376"/>
                    <a:pt x="38825" y="7674"/>
                  </a:cubicBezTo>
                  <a:cubicBezTo>
                    <a:pt x="31493" y="1973"/>
                    <a:pt x="22531" y="-2100"/>
                    <a:pt x="13570" y="1158"/>
                  </a:cubicBezTo>
                  <a:cubicBezTo>
                    <a:pt x="7867" y="3602"/>
                    <a:pt x="3794" y="9303"/>
                    <a:pt x="1350" y="15005"/>
                  </a:cubicBezTo>
                  <a:cubicBezTo>
                    <a:pt x="-280" y="20706"/>
                    <a:pt x="-280" y="27222"/>
                    <a:pt x="535" y="33738"/>
                  </a:cubicBezTo>
                  <a:cubicBezTo>
                    <a:pt x="1350" y="43512"/>
                    <a:pt x="3794" y="53286"/>
                    <a:pt x="9497" y="61431"/>
                  </a:cubicBezTo>
                  <a:cubicBezTo>
                    <a:pt x="15199" y="69575"/>
                    <a:pt x="24161" y="75277"/>
                    <a:pt x="33937" y="75277"/>
                  </a:cubicBezTo>
                </a:path>
              </a:pathLst>
            </a:custGeom>
            <a:noFill/>
            <a:ln w="28575" cap="flat">
              <a:solidFill>
                <a:schemeClr val="bg1"/>
              </a:solidFill>
              <a:prstDash val="solid"/>
              <a:miter/>
            </a:ln>
          </p:spPr>
          <p:txBody>
            <a:bodyPr rtlCol="0" anchor="ctr"/>
            <a:lstStyle/>
            <a:p>
              <a:endParaRPr lang="da-DK"/>
            </a:p>
          </p:txBody>
        </p:sp>
        <p:sp>
          <p:nvSpPr>
            <p:cNvPr id="91" name="Kombinationstegning 28">
              <a:extLst>
                <a:ext uri="{FF2B5EF4-FFF2-40B4-BE49-F238E27FC236}">
                  <a16:creationId xmlns:a16="http://schemas.microsoft.com/office/drawing/2014/main" id="{67C3419D-DE4A-44D8-AA21-9CC45C04C9B0}"/>
                </a:ext>
              </a:extLst>
            </p:cNvPr>
            <p:cNvSpPr/>
            <p:nvPr/>
          </p:nvSpPr>
          <p:spPr>
            <a:xfrm>
              <a:off x="5694363" y="3384203"/>
              <a:ext cx="284322" cy="76765"/>
            </a:xfrm>
            <a:custGeom>
              <a:avLst/>
              <a:gdLst>
                <a:gd name="connsiteX0" fmla="*/ 284323 w 284322"/>
                <a:gd name="connsiteY0" fmla="*/ 67603 h 76765"/>
                <a:gd name="connsiteX1" fmla="*/ 131978 w 284322"/>
                <a:gd name="connsiteY1" fmla="*/ 67603 h 76765"/>
                <a:gd name="connsiteX2" fmla="*/ 26070 w 284322"/>
                <a:gd name="connsiteY2" fmla="*/ 18733 h 76765"/>
                <a:gd name="connsiteX3" fmla="*/ 0 w 284322"/>
                <a:gd name="connsiteY3" fmla="*/ 0 h 76765"/>
              </a:gdLst>
              <a:ahLst/>
              <a:cxnLst>
                <a:cxn ang="0">
                  <a:pos x="connsiteX0" y="connsiteY0"/>
                </a:cxn>
                <a:cxn ang="0">
                  <a:pos x="connsiteX1" y="connsiteY1"/>
                </a:cxn>
                <a:cxn ang="0">
                  <a:pos x="connsiteX2" y="connsiteY2"/>
                </a:cxn>
                <a:cxn ang="0">
                  <a:pos x="connsiteX3" y="connsiteY3"/>
                </a:cxn>
              </a:cxnLst>
              <a:rect l="l" t="t" r="r" b="b"/>
              <a:pathLst>
                <a:path w="284322" h="76765">
                  <a:moveTo>
                    <a:pt x="284323" y="67603"/>
                  </a:moveTo>
                  <a:cubicBezTo>
                    <a:pt x="234627" y="79820"/>
                    <a:pt x="181673" y="79820"/>
                    <a:pt x="131978" y="67603"/>
                  </a:cubicBezTo>
                  <a:cubicBezTo>
                    <a:pt x="93688" y="57829"/>
                    <a:pt x="57842" y="41539"/>
                    <a:pt x="26070" y="18733"/>
                  </a:cubicBezTo>
                  <a:cubicBezTo>
                    <a:pt x="17108" y="12217"/>
                    <a:pt x="8147" y="7330"/>
                    <a:pt x="0" y="0"/>
                  </a:cubicBezTo>
                </a:path>
              </a:pathLst>
            </a:custGeom>
            <a:noFill/>
            <a:ln w="28575" cap="flat">
              <a:solidFill>
                <a:schemeClr val="bg1"/>
              </a:solidFill>
              <a:prstDash val="solid"/>
              <a:miter/>
            </a:ln>
          </p:spPr>
          <p:txBody>
            <a:bodyPr rtlCol="0" anchor="ctr"/>
            <a:lstStyle/>
            <a:p>
              <a:endParaRPr lang="da-DK"/>
            </a:p>
          </p:txBody>
        </p:sp>
        <p:sp>
          <p:nvSpPr>
            <p:cNvPr id="92" name="Kombinationstegning 29">
              <a:extLst>
                <a:ext uri="{FF2B5EF4-FFF2-40B4-BE49-F238E27FC236}">
                  <a16:creationId xmlns:a16="http://schemas.microsoft.com/office/drawing/2014/main" id="{0EE3CA35-EA36-4352-8B04-7A44A6C7A72C}"/>
                </a:ext>
              </a:extLst>
            </p:cNvPr>
            <p:cNvSpPr/>
            <p:nvPr/>
          </p:nvSpPr>
          <p:spPr>
            <a:xfrm>
              <a:off x="5974613" y="3449362"/>
              <a:ext cx="30569" cy="117286"/>
            </a:xfrm>
            <a:custGeom>
              <a:avLst/>
              <a:gdLst>
                <a:gd name="connsiteX0" fmla="*/ 0 w 30569"/>
                <a:gd name="connsiteY0" fmla="*/ 0 h 117286"/>
                <a:gd name="connsiteX1" fmla="*/ 26884 w 30569"/>
                <a:gd name="connsiteY1" fmla="*/ 56200 h 117286"/>
                <a:gd name="connsiteX2" fmla="*/ 24440 w 30569"/>
                <a:gd name="connsiteY2" fmla="*/ 117286 h 117286"/>
              </a:gdLst>
              <a:ahLst/>
              <a:cxnLst>
                <a:cxn ang="0">
                  <a:pos x="connsiteX0" y="connsiteY0"/>
                </a:cxn>
                <a:cxn ang="0">
                  <a:pos x="connsiteX1" y="connsiteY1"/>
                </a:cxn>
                <a:cxn ang="0">
                  <a:pos x="connsiteX2" y="connsiteY2"/>
                </a:cxn>
              </a:cxnLst>
              <a:rect l="l" t="t" r="r" b="b"/>
              <a:pathLst>
                <a:path w="30569" h="117286">
                  <a:moveTo>
                    <a:pt x="0" y="0"/>
                  </a:moveTo>
                  <a:cubicBezTo>
                    <a:pt x="11405" y="17104"/>
                    <a:pt x="21996" y="35837"/>
                    <a:pt x="26884" y="56200"/>
                  </a:cubicBezTo>
                  <a:cubicBezTo>
                    <a:pt x="31772" y="76562"/>
                    <a:pt x="32587" y="98553"/>
                    <a:pt x="24440" y="117286"/>
                  </a:cubicBezTo>
                </a:path>
              </a:pathLst>
            </a:custGeom>
            <a:noFill/>
            <a:ln w="28575" cap="flat">
              <a:solidFill>
                <a:schemeClr val="bg1"/>
              </a:solidFill>
              <a:prstDash val="solid"/>
              <a:miter/>
            </a:ln>
          </p:spPr>
          <p:txBody>
            <a:bodyPr rtlCol="0" anchor="ctr"/>
            <a:lstStyle/>
            <a:p>
              <a:endParaRPr lang="da-DK"/>
            </a:p>
          </p:txBody>
        </p:sp>
        <p:sp>
          <p:nvSpPr>
            <p:cNvPr id="93" name="Kombinationstegning 30">
              <a:extLst>
                <a:ext uri="{FF2B5EF4-FFF2-40B4-BE49-F238E27FC236}">
                  <a16:creationId xmlns:a16="http://schemas.microsoft.com/office/drawing/2014/main" id="{17B46918-A8DA-4E82-B9DC-86340EB5722B}"/>
                </a:ext>
              </a:extLst>
            </p:cNvPr>
            <p:cNvSpPr/>
            <p:nvPr/>
          </p:nvSpPr>
          <p:spPr>
            <a:xfrm>
              <a:off x="5984389" y="3379662"/>
              <a:ext cx="91244" cy="101464"/>
            </a:xfrm>
            <a:custGeom>
              <a:avLst/>
              <a:gdLst>
                <a:gd name="connsiteX0" fmla="*/ 0 w 91244"/>
                <a:gd name="connsiteY0" fmla="*/ 87619 h 101464"/>
                <a:gd name="connsiteX1" fmla="*/ 36661 w 91244"/>
                <a:gd name="connsiteY1" fmla="*/ 53410 h 101464"/>
                <a:gd name="connsiteX2" fmla="*/ 48881 w 91244"/>
                <a:gd name="connsiteY2" fmla="*/ 17572 h 101464"/>
                <a:gd name="connsiteX3" fmla="*/ 66804 w 91244"/>
                <a:gd name="connsiteY3" fmla="*/ 468 h 101464"/>
                <a:gd name="connsiteX4" fmla="*/ 79839 w 91244"/>
                <a:gd name="connsiteY4" fmla="*/ 32233 h 101464"/>
                <a:gd name="connsiteX5" fmla="*/ 64360 w 91244"/>
                <a:gd name="connsiteY5" fmla="*/ 68071 h 101464"/>
                <a:gd name="connsiteX6" fmla="*/ 91244 w 91244"/>
                <a:gd name="connsiteY6" fmla="*/ 101465 h 1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44" h="101464">
                  <a:moveTo>
                    <a:pt x="0" y="87619"/>
                  </a:moveTo>
                  <a:cubicBezTo>
                    <a:pt x="15479" y="82732"/>
                    <a:pt x="29328" y="68885"/>
                    <a:pt x="36661" y="53410"/>
                  </a:cubicBezTo>
                  <a:cubicBezTo>
                    <a:pt x="42363" y="41193"/>
                    <a:pt x="43993" y="28975"/>
                    <a:pt x="48881" y="17572"/>
                  </a:cubicBezTo>
                  <a:cubicBezTo>
                    <a:pt x="52954" y="5355"/>
                    <a:pt x="58657" y="-1975"/>
                    <a:pt x="66804" y="468"/>
                  </a:cubicBezTo>
                  <a:cubicBezTo>
                    <a:pt x="73321" y="2097"/>
                    <a:pt x="79024" y="10242"/>
                    <a:pt x="79839" y="32233"/>
                  </a:cubicBezTo>
                  <a:cubicBezTo>
                    <a:pt x="79839" y="46080"/>
                    <a:pt x="75765" y="59111"/>
                    <a:pt x="64360" y="68071"/>
                  </a:cubicBezTo>
                  <a:cubicBezTo>
                    <a:pt x="79024" y="74587"/>
                    <a:pt x="88800" y="89247"/>
                    <a:pt x="91244" y="101465"/>
                  </a:cubicBezTo>
                </a:path>
              </a:pathLst>
            </a:custGeom>
            <a:noFill/>
            <a:ln w="28575" cap="flat">
              <a:solidFill>
                <a:schemeClr val="bg1"/>
              </a:solidFill>
              <a:prstDash val="solid"/>
              <a:miter/>
            </a:ln>
          </p:spPr>
          <p:txBody>
            <a:bodyPr rtlCol="0" anchor="ctr"/>
            <a:lstStyle/>
            <a:p>
              <a:endParaRPr lang="da-DK"/>
            </a:p>
          </p:txBody>
        </p:sp>
        <p:sp>
          <p:nvSpPr>
            <p:cNvPr id="94" name="Kombinationstegning 31">
              <a:extLst>
                <a:ext uri="{FF2B5EF4-FFF2-40B4-BE49-F238E27FC236}">
                  <a16:creationId xmlns:a16="http://schemas.microsoft.com/office/drawing/2014/main" id="{0562A309-0693-455F-8D4B-33F11F4BC244}"/>
                </a:ext>
              </a:extLst>
            </p:cNvPr>
            <p:cNvSpPr/>
            <p:nvPr/>
          </p:nvSpPr>
          <p:spPr>
            <a:xfrm>
              <a:off x="5777460" y="3566648"/>
              <a:ext cx="211816" cy="16596"/>
            </a:xfrm>
            <a:custGeom>
              <a:avLst/>
              <a:gdLst>
                <a:gd name="connsiteX0" fmla="*/ 0 w 211816"/>
                <a:gd name="connsiteY0" fmla="*/ 0 h 16596"/>
                <a:gd name="connsiteX1" fmla="*/ 211816 w 211816"/>
                <a:gd name="connsiteY1" fmla="*/ 5702 h 16596"/>
              </a:gdLst>
              <a:ahLst/>
              <a:cxnLst>
                <a:cxn ang="0">
                  <a:pos x="connsiteX0" y="connsiteY0"/>
                </a:cxn>
                <a:cxn ang="0">
                  <a:pos x="connsiteX1" y="connsiteY1"/>
                </a:cxn>
              </a:cxnLst>
              <a:rect l="l" t="t" r="r" b="b"/>
              <a:pathLst>
                <a:path w="211816" h="16596">
                  <a:moveTo>
                    <a:pt x="0" y="0"/>
                  </a:moveTo>
                  <a:cubicBezTo>
                    <a:pt x="71692" y="23620"/>
                    <a:pt x="169453" y="18733"/>
                    <a:pt x="211816" y="5702"/>
                  </a:cubicBezTo>
                </a:path>
              </a:pathLst>
            </a:custGeom>
            <a:noFill/>
            <a:ln w="28575" cap="flat">
              <a:solidFill>
                <a:schemeClr val="bg1"/>
              </a:solidFill>
              <a:prstDash val="solid"/>
              <a:miter/>
            </a:ln>
          </p:spPr>
          <p:txBody>
            <a:bodyPr rtlCol="0" anchor="ctr"/>
            <a:lstStyle/>
            <a:p>
              <a:endParaRPr lang="da-DK"/>
            </a:p>
          </p:txBody>
        </p:sp>
        <p:sp>
          <p:nvSpPr>
            <p:cNvPr id="95" name="Kombinationstegning 32">
              <a:extLst>
                <a:ext uri="{FF2B5EF4-FFF2-40B4-BE49-F238E27FC236}">
                  <a16:creationId xmlns:a16="http://schemas.microsoft.com/office/drawing/2014/main" id="{84932416-1F19-4A26-B741-0BDC33DF4B55}"/>
                </a:ext>
              </a:extLst>
            </p:cNvPr>
            <p:cNvSpPr/>
            <p:nvPr/>
          </p:nvSpPr>
          <p:spPr>
            <a:xfrm>
              <a:off x="6366804" y="3228635"/>
              <a:ext cx="8629" cy="63530"/>
            </a:xfrm>
            <a:custGeom>
              <a:avLst/>
              <a:gdLst>
                <a:gd name="connsiteX0" fmla="*/ 8630 w 8629"/>
                <a:gd name="connsiteY0" fmla="*/ 0 h 63530"/>
                <a:gd name="connsiteX1" fmla="*/ 4557 w 8629"/>
                <a:gd name="connsiteY1" fmla="*/ 63530 h 63530"/>
              </a:gdLst>
              <a:ahLst/>
              <a:cxnLst>
                <a:cxn ang="0">
                  <a:pos x="connsiteX0" y="connsiteY0"/>
                </a:cxn>
                <a:cxn ang="0">
                  <a:pos x="connsiteX1" y="connsiteY1"/>
                </a:cxn>
              </a:cxnLst>
              <a:rect l="l" t="t" r="r" b="b"/>
              <a:pathLst>
                <a:path w="8629" h="63530">
                  <a:moveTo>
                    <a:pt x="8630" y="0"/>
                  </a:moveTo>
                  <a:cubicBezTo>
                    <a:pt x="-1146" y="26878"/>
                    <a:pt x="-2775" y="35837"/>
                    <a:pt x="4557" y="63530"/>
                  </a:cubicBezTo>
                </a:path>
              </a:pathLst>
            </a:custGeom>
            <a:noFill/>
            <a:ln w="28575" cap="flat">
              <a:solidFill>
                <a:schemeClr val="bg1"/>
              </a:solidFill>
              <a:prstDash val="solid"/>
              <a:miter/>
            </a:ln>
          </p:spPr>
          <p:txBody>
            <a:bodyPr rtlCol="0" anchor="ctr"/>
            <a:lstStyle/>
            <a:p>
              <a:endParaRPr lang="da-DK"/>
            </a:p>
          </p:txBody>
        </p:sp>
        <p:sp>
          <p:nvSpPr>
            <p:cNvPr id="96" name="Kombinationstegning 33">
              <a:extLst>
                <a:ext uri="{FF2B5EF4-FFF2-40B4-BE49-F238E27FC236}">
                  <a16:creationId xmlns:a16="http://schemas.microsoft.com/office/drawing/2014/main" id="{32E3ACC0-098C-422D-85C6-689B4FB785BF}"/>
                </a:ext>
              </a:extLst>
            </p:cNvPr>
            <p:cNvSpPr/>
            <p:nvPr/>
          </p:nvSpPr>
          <p:spPr>
            <a:xfrm>
              <a:off x="6507412" y="3126009"/>
              <a:ext cx="136051" cy="33394"/>
            </a:xfrm>
            <a:custGeom>
              <a:avLst/>
              <a:gdLst>
                <a:gd name="connsiteX0" fmla="*/ 0 w 136051"/>
                <a:gd name="connsiteY0" fmla="*/ 33394 h 33394"/>
                <a:gd name="connsiteX1" fmla="*/ 136051 w 136051"/>
                <a:gd name="connsiteY1" fmla="*/ 0 h 33394"/>
              </a:gdLst>
              <a:ahLst/>
              <a:cxnLst>
                <a:cxn ang="0">
                  <a:pos x="connsiteX0" y="connsiteY0"/>
                </a:cxn>
                <a:cxn ang="0">
                  <a:pos x="connsiteX1" y="connsiteY1"/>
                </a:cxn>
              </a:cxnLst>
              <a:rect l="l" t="t" r="r" b="b"/>
              <a:pathLst>
                <a:path w="136051" h="33394">
                  <a:moveTo>
                    <a:pt x="0" y="33394"/>
                  </a:moveTo>
                  <a:lnTo>
                    <a:pt x="136051" y="0"/>
                  </a:lnTo>
                </a:path>
              </a:pathLst>
            </a:custGeom>
            <a:ln w="28575" cap="flat">
              <a:solidFill>
                <a:schemeClr val="bg1"/>
              </a:solidFill>
              <a:prstDash val="solid"/>
              <a:miter/>
            </a:ln>
          </p:spPr>
          <p:txBody>
            <a:bodyPr rtlCol="0" anchor="ctr"/>
            <a:lstStyle/>
            <a:p>
              <a:endParaRPr lang="da-DK"/>
            </a:p>
          </p:txBody>
        </p:sp>
        <p:sp>
          <p:nvSpPr>
            <p:cNvPr id="97" name="Kombinationstegning 34">
              <a:extLst>
                <a:ext uri="{FF2B5EF4-FFF2-40B4-BE49-F238E27FC236}">
                  <a16:creationId xmlns:a16="http://schemas.microsoft.com/office/drawing/2014/main" id="{755FB63F-8B89-4C14-980F-0D8467B98452}"/>
                </a:ext>
              </a:extLst>
            </p:cNvPr>
            <p:cNvSpPr/>
            <p:nvPr/>
          </p:nvSpPr>
          <p:spPr>
            <a:xfrm>
              <a:off x="6314333" y="3133340"/>
              <a:ext cx="40733" cy="16289"/>
            </a:xfrm>
            <a:custGeom>
              <a:avLst/>
              <a:gdLst>
                <a:gd name="connsiteX0" fmla="*/ 0 w 40733"/>
                <a:gd name="connsiteY0" fmla="*/ 0 h 16289"/>
                <a:gd name="connsiteX1" fmla="*/ 40734 w 40733"/>
                <a:gd name="connsiteY1" fmla="*/ 16290 h 16289"/>
              </a:gdLst>
              <a:ahLst/>
              <a:cxnLst>
                <a:cxn ang="0">
                  <a:pos x="connsiteX0" y="connsiteY0"/>
                </a:cxn>
                <a:cxn ang="0">
                  <a:pos x="connsiteX1" y="connsiteY1"/>
                </a:cxn>
              </a:cxnLst>
              <a:rect l="l" t="t" r="r" b="b"/>
              <a:pathLst>
                <a:path w="40733" h="16289">
                  <a:moveTo>
                    <a:pt x="0" y="0"/>
                  </a:moveTo>
                  <a:lnTo>
                    <a:pt x="40734" y="16290"/>
                  </a:lnTo>
                </a:path>
              </a:pathLst>
            </a:custGeom>
            <a:ln w="28575" cap="flat">
              <a:solidFill>
                <a:schemeClr val="bg1"/>
              </a:solidFill>
              <a:prstDash val="solid"/>
              <a:miter/>
            </a:ln>
          </p:spPr>
          <p:txBody>
            <a:bodyPr rtlCol="0" anchor="ctr"/>
            <a:lstStyle/>
            <a:p>
              <a:endParaRPr lang="da-DK"/>
            </a:p>
          </p:txBody>
        </p:sp>
        <p:sp>
          <p:nvSpPr>
            <p:cNvPr id="98" name="Kombinationstegning 35">
              <a:extLst>
                <a:ext uri="{FF2B5EF4-FFF2-40B4-BE49-F238E27FC236}">
                  <a16:creationId xmlns:a16="http://schemas.microsoft.com/office/drawing/2014/main" id="{DE199586-E883-44BD-9EA2-8BA5962C0921}"/>
                </a:ext>
              </a:extLst>
            </p:cNvPr>
            <p:cNvSpPr/>
            <p:nvPr/>
          </p:nvSpPr>
          <p:spPr>
            <a:xfrm>
              <a:off x="6349364" y="3061665"/>
              <a:ext cx="71691" cy="32579"/>
            </a:xfrm>
            <a:custGeom>
              <a:avLst/>
              <a:gdLst>
                <a:gd name="connsiteX0" fmla="*/ 0 w 71691"/>
                <a:gd name="connsiteY0" fmla="*/ 32580 h 32579"/>
                <a:gd name="connsiteX1" fmla="*/ 71692 w 71691"/>
                <a:gd name="connsiteY1" fmla="*/ 0 h 32579"/>
              </a:gdLst>
              <a:ahLst/>
              <a:cxnLst>
                <a:cxn ang="0">
                  <a:pos x="connsiteX0" y="connsiteY0"/>
                </a:cxn>
                <a:cxn ang="0">
                  <a:pos x="connsiteX1" y="connsiteY1"/>
                </a:cxn>
              </a:cxnLst>
              <a:rect l="l" t="t" r="r" b="b"/>
              <a:pathLst>
                <a:path w="71691" h="32579">
                  <a:moveTo>
                    <a:pt x="0" y="32580"/>
                  </a:moveTo>
                  <a:cubicBezTo>
                    <a:pt x="18737" y="13032"/>
                    <a:pt x="44807" y="815"/>
                    <a:pt x="71692" y="0"/>
                  </a:cubicBezTo>
                </a:path>
              </a:pathLst>
            </a:custGeom>
            <a:noFill/>
            <a:ln w="28575" cap="flat">
              <a:solidFill>
                <a:schemeClr val="bg1"/>
              </a:solidFill>
              <a:prstDash val="solid"/>
              <a:miter/>
            </a:ln>
          </p:spPr>
          <p:txBody>
            <a:bodyPr rtlCol="0" anchor="ctr"/>
            <a:lstStyle/>
            <a:p>
              <a:endParaRPr lang="da-DK"/>
            </a:p>
          </p:txBody>
        </p:sp>
        <p:sp>
          <p:nvSpPr>
            <p:cNvPr id="99" name="Kombinationstegning 36">
              <a:extLst>
                <a:ext uri="{FF2B5EF4-FFF2-40B4-BE49-F238E27FC236}">
                  <a16:creationId xmlns:a16="http://schemas.microsoft.com/office/drawing/2014/main" id="{A54BBC47-A74D-4D6E-9C0B-35A5BBCD01B7}"/>
                </a:ext>
              </a:extLst>
            </p:cNvPr>
            <p:cNvSpPr/>
            <p:nvPr/>
          </p:nvSpPr>
          <p:spPr>
            <a:xfrm>
              <a:off x="6478898" y="3080398"/>
              <a:ext cx="41548" cy="8959"/>
            </a:xfrm>
            <a:custGeom>
              <a:avLst/>
              <a:gdLst>
                <a:gd name="connsiteX0" fmla="*/ 0 w 41548"/>
                <a:gd name="connsiteY0" fmla="*/ 0 h 8959"/>
                <a:gd name="connsiteX1" fmla="*/ 41549 w 41548"/>
                <a:gd name="connsiteY1" fmla="*/ 8959 h 8959"/>
              </a:gdLst>
              <a:ahLst/>
              <a:cxnLst>
                <a:cxn ang="0">
                  <a:pos x="connsiteX0" y="connsiteY0"/>
                </a:cxn>
                <a:cxn ang="0">
                  <a:pos x="connsiteX1" y="connsiteY1"/>
                </a:cxn>
              </a:cxnLst>
              <a:rect l="l" t="t" r="r" b="b"/>
              <a:pathLst>
                <a:path w="41548" h="8959">
                  <a:moveTo>
                    <a:pt x="0" y="0"/>
                  </a:moveTo>
                  <a:cubicBezTo>
                    <a:pt x="13850" y="3258"/>
                    <a:pt x="27699" y="6516"/>
                    <a:pt x="41549" y="8959"/>
                  </a:cubicBezTo>
                </a:path>
              </a:pathLst>
            </a:custGeom>
            <a:noFill/>
            <a:ln w="28575" cap="flat">
              <a:solidFill>
                <a:schemeClr val="bg1"/>
              </a:solidFill>
              <a:prstDash val="solid"/>
              <a:miter/>
            </a:ln>
          </p:spPr>
          <p:txBody>
            <a:bodyPr rtlCol="0" anchor="ctr"/>
            <a:lstStyle/>
            <a:p>
              <a:endParaRPr lang="da-DK"/>
            </a:p>
          </p:txBody>
        </p:sp>
        <p:sp>
          <p:nvSpPr>
            <p:cNvPr id="100" name="Kombinationstegning 37">
              <a:extLst>
                <a:ext uri="{FF2B5EF4-FFF2-40B4-BE49-F238E27FC236}">
                  <a16:creationId xmlns:a16="http://schemas.microsoft.com/office/drawing/2014/main" id="{77D76263-D1CA-4554-89E0-93913149141B}"/>
                </a:ext>
              </a:extLst>
            </p:cNvPr>
            <p:cNvSpPr/>
            <p:nvPr/>
          </p:nvSpPr>
          <p:spPr>
            <a:xfrm>
              <a:off x="6399874" y="3003516"/>
              <a:ext cx="109981" cy="15795"/>
            </a:xfrm>
            <a:custGeom>
              <a:avLst/>
              <a:gdLst>
                <a:gd name="connsiteX0" fmla="*/ 0 w 109981"/>
                <a:gd name="connsiteY0" fmla="*/ 10094 h 15795"/>
                <a:gd name="connsiteX1" fmla="*/ 109982 w 109981"/>
                <a:gd name="connsiteY1" fmla="*/ 15796 h 15795"/>
              </a:gdLst>
              <a:ahLst/>
              <a:cxnLst>
                <a:cxn ang="0">
                  <a:pos x="connsiteX0" y="connsiteY0"/>
                </a:cxn>
                <a:cxn ang="0">
                  <a:pos x="connsiteX1" y="connsiteY1"/>
                </a:cxn>
              </a:cxnLst>
              <a:rect l="l" t="t" r="r" b="b"/>
              <a:pathLst>
                <a:path w="109981" h="15795">
                  <a:moveTo>
                    <a:pt x="0" y="10094"/>
                  </a:moveTo>
                  <a:cubicBezTo>
                    <a:pt x="19552" y="-4567"/>
                    <a:pt x="86356" y="-3752"/>
                    <a:pt x="109982" y="15796"/>
                  </a:cubicBezTo>
                </a:path>
              </a:pathLst>
            </a:custGeom>
            <a:noFill/>
            <a:ln w="28575" cap="flat">
              <a:solidFill>
                <a:schemeClr val="bg1"/>
              </a:solidFill>
              <a:prstDash val="solid"/>
              <a:miter/>
            </a:ln>
          </p:spPr>
          <p:txBody>
            <a:bodyPr rtlCol="0" anchor="ctr"/>
            <a:lstStyle/>
            <a:p>
              <a:endParaRPr lang="da-DK"/>
            </a:p>
          </p:txBody>
        </p:sp>
        <p:sp>
          <p:nvSpPr>
            <p:cNvPr id="101" name="Kombinationstegning 38">
              <a:extLst>
                <a:ext uri="{FF2B5EF4-FFF2-40B4-BE49-F238E27FC236}">
                  <a16:creationId xmlns:a16="http://schemas.microsoft.com/office/drawing/2014/main" id="{3EAFC62F-D044-475D-87CE-962A8E7C50B0}"/>
                </a:ext>
              </a:extLst>
            </p:cNvPr>
            <p:cNvSpPr/>
            <p:nvPr/>
          </p:nvSpPr>
          <p:spPr>
            <a:xfrm>
              <a:off x="6281746" y="3076326"/>
              <a:ext cx="30957" cy="27692"/>
            </a:xfrm>
            <a:custGeom>
              <a:avLst/>
              <a:gdLst>
                <a:gd name="connsiteX0" fmla="*/ 30958 w 30957"/>
                <a:gd name="connsiteY0" fmla="*/ 27693 h 27692"/>
                <a:gd name="connsiteX1" fmla="*/ 0 w 30957"/>
                <a:gd name="connsiteY1" fmla="*/ 0 h 27692"/>
              </a:gdLst>
              <a:ahLst/>
              <a:cxnLst>
                <a:cxn ang="0">
                  <a:pos x="connsiteX0" y="connsiteY0"/>
                </a:cxn>
                <a:cxn ang="0">
                  <a:pos x="connsiteX1" y="connsiteY1"/>
                </a:cxn>
              </a:cxnLst>
              <a:rect l="l" t="t" r="r" b="b"/>
              <a:pathLst>
                <a:path w="30957" h="27692">
                  <a:moveTo>
                    <a:pt x="30958" y="27693"/>
                  </a:moveTo>
                  <a:cubicBezTo>
                    <a:pt x="17108" y="23620"/>
                    <a:pt x="5703" y="13032"/>
                    <a:pt x="0" y="0"/>
                  </a:cubicBezTo>
                </a:path>
              </a:pathLst>
            </a:custGeom>
            <a:noFill/>
            <a:ln w="28575" cap="flat">
              <a:solidFill>
                <a:schemeClr val="bg1"/>
              </a:solidFill>
              <a:prstDash val="solid"/>
              <a:miter/>
            </a:ln>
          </p:spPr>
          <p:txBody>
            <a:bodyPr rtlCol="0" anchor="ctr"/>
            <a:lstStyle/>
            <a:p>
              <a:endParaRPr lang="da-DK"/>
            </a:p>
          </p:txBody>
        </p:sp>
        <p:sp>
          <p:nvSpPr>
            <p:cNvPr id="102" name="Kombinationstegning 39">
              <a:extLst>
                <a:ext uri="{FF2B5EF4-FFF2-40B4-BE49-F238E27FC236}">
                  <a16:creationId xmlns:a16="http://schemas.microsoft.com/office/drawing/2014/main" id="{A057510F-7853-489C-919C-B398ED1A0F67}"/>
                </a:ext>
              </a:extLst>
            </p:cNvPr>
            <p:cNvSpPr/>
            <p:nvPr/>
          </p:nvSpPr>
          <p:spPr>
            <a:xfrm>
              <a:off x="6296410" y="2984288"/>
              <a:ext cx="27699" cy="36652"/>
            </a:xfrm>
            <a:custGeom>
              <a:avLst/>
              <a:gdLst>
                <a:gd name="connsiteX0" fmla="*/ 27699 w 27699"/>
                <a:gd name="connsiteY0" fmla="*/ 36652 h 36652"/>
                <a:gd name="connsiteX1" fmla="*/ 0 w 27699"/>
                <a:gd name="connsiteY1" fmla="*/ 0 h 36652"/>
              </a:gdLst>
              <a:ahLst/>
              <a:cxnLst>
                <a:cxn ang="0">
                  <a:pos x="connsiteX0" y="connsiteY0"/>
                </a:cxn>
                <a:cxn ang="0">
                  <a:pos x="connsiteX1" y="connsiteY1"/>
                </a:cxn>
              </a:cxnLst>
              <a:rect l="l" t="t" r="r" b="b"/>
              <a:pathLst>
                <a:path w="27699" h="36652">
                  <a:moveTo>
                    <a:pt x="27699" y="36652"/>
                  </a:moveTo>
                  <a:lnTo>
                    <a:pt x="0" y="0"/>
                  </a:lnTo>
                </a:path>
              </a:pathLst>
            </a:custGeom>
            <a:ln w="28575" cap="flat">
              <a:solidFill>
                <a:schemeClr val="bg1"/>
              </a:solidFill>
              <a:prstDash val="solid"/>
              <a:miter/>
            </a:ln>
          </p:spPr>
          <p:txBody>
            <a:bodyPr rtlCol="0" anchor="ctr"/>
            <a:lstStyle/>
            <a:p>
              <a:endParaRPr lang="da-DK"/>
            </a:p>
          </p:txBody>
        </p:sp>
        <p:sp>
          <p:nvSpPr>
            <p:cNvPr id="103" name="Kombinationstegning 40">
              <a:extLst>
                <a:ext uri="{FF2B5EF4-FFF2-40B4-BE49-F238E27FC236}">
                  <a16:creationId xmlns:a16="http://schemas.microsoft.com/office/drawing/2014/main" id="{57420A1A-5715-4020-B193-02537C97ADF0}"/>
                </a:ext>
              </a:extLst>
            </p:cNvPr>
            <p:cNvSpPr/>
            <p:nvPr/>
          </p:nvSpPr>
          <p:spPr>
            <a:xfrm>
              <a:off x="6280931" y="3048633"/>
              <a:ext cx="26069" cy="14660"/>
            </a:xfrm>
            <a:custGeom>
              <a:avLst/>
              <a:gdLst>
                <a:gd name="connsiteX0" fmla="*/ 26070 w 26069"/>
                <a:gd name="connsiteY0" fmla="*/ 14661 h 14660"/>
                <a:gd name="connsiteX1" fmla="*/ 0 w 26069"/>
                <a:gd name="connsiteY1" fmla="*/ 0 h 14660"/>
              </a:gdLst>
              <a:ahLst/>
              <a:cxnLst>
                <a:cxn ang="0">
                  <a:pos x="connsiteX0" y="connsiteY0"/>
                </a:cxn>
                <a:cxn ang="0">
                  <a:pos x="connsiteX1" y="connsiteY1"/>
                </a:cxn>
              </a:cxnLst>
              <a:rect l="l" t="t" r="r" b="b"/>
              <a:pathLst>
                <a:path w="26069" h="14660">
                  <a:moveTo>
                    <a:pt x="26070" y="14661"/>
                  </a:moveTo>
                  <a:lnTo>
                    <a:pt x="0" y="0"/>
                  </a:lnTo>
                </a:path>
              </a:pathLst>
            </a:custGeom>
            <a:ln w="28575" cap="flat">
              <a:solidFill>
                <a:schemeClr val="bg1"/>
              </a:solidFill>
              <a:prstDash val="solid"/>
              <a:miter/>
            </a:ln>
          </p:spPr>
          <p:txBody>
            <a:bodyPr rtlCol="0" anchor="ctr"/>
            <a:lstStyle/>
            <a:p>
              <a:endParaRPr lang="da-DK"/>
            </a:p>
          </p:txBody>
        </p:sp>
        <p:sp>
          <p:nvSpPr>
            <p:cNvPr id="104" name="Kombinationstegning 41">
              <a:extLst>
                <a:ext uri="{FF2B5EF4-FFF2-40B4-BE49-F238E27FC236}">
                  <a16:creationId xmlns:a16="http://schemas.microsoft.com/office/drawing/2014/main" id="{A1874041-4202-4CE6-9FD3-A009EE137F9C}"/>
                </a:ext>
              </a:extLst>
            </p:cNvPr>
            <p:cNvSpPr/>
            <p:nvPr/>
          </p:nvSpPr>
          <p:spPr>
            <a:xfrm>
              <a:off x="6362183" y="2883292"/>
              <a:ext cx="40950" cy="65159"/>
            </a:xfrm>
            <a:custGeom>
              <a:avLst/>
              <a:gdLst>
                <a:gd name="connsiteX0" fmla="*/ 217 w 40950"/>
                <a:gd name="connsiteY0" fmla="*/ 65159 h 65159"/>
                <a:gd name="connsiteX1" fmla="*/ 2661 w 40950"/>
                <a:gd name="connsiteY1" fmla="*/ 50498 h 65159"/>
                <a:gd name="connsiteX2" fmla="*/ 40951 w 40950"/>
                <a:gd name="connsiteY2" fmla="*/ 0 h 65159"/>
              </a:gdLst>
              <a:ahLst/>
              <a:cxnLst>
                <a:cxn ang="0">
                  <a:pos x="connsiteX0" y="connsiteY0"/>
                </a:cxn>
                <a:cxn ang="0">
                  <a:pos x="connsiteX1" y="connsiteY1"/>
                </a:cxn>
                <a:cxn ang="0">
                  <a:pos x="connsiteX2" y="connsiteY2"/>
                </a:cxn>
              </a:cxnLst>
              <a:rect l="l" t="t" r="r" b="b"/>
              <a:pathLst>
                <a:path w="40950" h="65159">
                  <a:moveTo>
                    <a:pt x="217" y="65159"/>
                  </a:moveTo>
                  <a:cubicBezTo>
                    <a:pt x="-598" y="60272"/>
                    <a:pt x="1031" y="55385"/>
                    <a:pt x="2661" y="50498"/>
                  </a:cubicBezTo>
                  <a:cubicBezTo>
                    <a:pt x="9178" y="30136"/>
                    <a:pt x="23028" y="12217"/>
                    <a:pt x="40951" y="0"/>
                  </a:cubicBezTo>
                </a:path>
              </a:pathLst>
            </a:custGeom>
            <a:noFill/>
            <a:ln w="28575" cap="flat">
              <a:solidFill>
                <a:schemeClr val="bg1"/>
              </a:solidFill>
              <a:prstDash val="solid"/>
              <a:miter/>
            </a:ln>
          </p:spPr>
          <p:txBody>
            <a:bodyPr rtlCol="0" anchor="ctr"/>
            <a:lstStyle/>
            <a:p>
              <a:endParaRPr lang="da-DK"/>
            </a:p>
          </p:txBody>
        </p:sp>
        <p:sp>
          <p:nvSpPr>
            <p:cNvPr id="105" name="Kombinationstegning 42">
              <a:extLst>
                <a:ext uri="{FF2B5EF4-FFF2-40B4-BE49-F238E27FC236}">
                  <a16:creationId xmlns:a16="http://schemas.microsoft.com/office/drawing/2014/main" id="{0713EDB7-273A-42F6-9961-9D03487246F8}"/>
                </a:ext>
              </a:extLst>
            </p:cNvPr>
            <p:cNvSpPr/>
            <p:nvPr/>
          </p:nvSpPr>
          <p:spPr>
            <a:xfrm>
              <a:off x="6197834" y="3305197"/>
              <a:ext cx="154788" cy="461000"/>
            </a:xfrm>
            <a:custGeom>
              <a:avLst/>
              <a:gdLst>
                <a:gd name="connsiteX0" fmla="*/ 154789 w 154788"/>
                <a:gd name="connsiteY0" fmla="*/ 461001 h 461000"/>
                <a:gd name="connsiteX1" fmla="*/ 0 w 154788"/>
                <a:gd name="connsiteY1" fmla="*/ 307063 h 461000"/>
                <a:gd name="connsiteX2" fmla="*/ 0 w 154788"/>
                <a:gd name="connsiteY2" fmla="*/ 203622 h 461000"/>
                <a:gd name="connsiteX3" fmla="*/ 130348 w 154788"/>
                <a:gd name="connsiteY3" fmla="*/ 0 h 461000"/>
              </a:gdLst>
              <a:ahLst/>
              <a:cxnLst>
                <a:cxn ang="0">
                  <a:pos x="connsiteX0" y="connsiteY0"/>
                </a:cxn>
                <a:cxn ang="0">
                  <a:pos x="connsiteX1" y="connsiteY1"/>
                </a:cxn>
                <a:cxn ang="0">
                  <a:pos x="connsiteX2" y="connsiteY2"/>
                </a:cxn>
                <a:cxn ang="0">
                  <a:pos x="connsiteX3" y="connsiteY3"/>
                </a:cxn>
              </a:cxnLst>
              <a:rect l="l" t="t" r="r" b="b"/>
              <a:pathLst>
                <a:path w="154788" h="461000">
                  <a:moveTo>
                    <a:pt x="154789" y="461001"/>
                  </a:moveTo>
                  <a:cubicBezTo>
                    <a:pt x="48066" y="461001"/>
                    <a:pt x="0" y="406430"/>
                    <a:pt x="0" y="307063"/>
                  </a:cubicBezTo>
                  <a:cubicBezTo>
                    <a:pt x="0" y="254935"/>
                    <a:pt x="0" y="239460"/>
                    <a:pt x="0" y="203622"/>
                  </a:cubicBezTo>
                  <a:cubicBezTo>
                    <a:pt x="0" y="112400"/>
                    <a:pt x="47251" y="32580"/>
                    <a:pt x="130348" y="0"/>
                  </a:cubicBezTo>
                </a:path>
              </a:pathLst>
            </a:custGeom>
            <a:noFill/>
            <a:ln w="28575" cap="flat">
              <a:solidFill>
                <a:schemeClr val="bg1"/>
              </a:solidFill>
              <a:prstDash val="solid"/>
              <a:miter/>
            </a:ln>
          </p:spPr>
          <p:txBody>
            <a:bodyPr rtlCol="0" anchor="ctr"/>
            <a:lstStyle/>
            <a:p>
              <a:endParaRPr lang="da-DK"/>
            </a:p>
          </p:txBody>
        </p:sp>
        <p:sp>
          <p:nvSpPr>
            <p:cNvPr id="106" name="Kombinationstegning 43">
              <a:extLst>
                <a:ext uri="{FF2B5EF4-FFF2-40B4-BE49-F238E27FC236}">
                  <a16:creationId xmlns:a16="http://schemas.microsoft.com/office/drawing/2014/main" id="{97B798B1-59AB-4B5C-9CCE-9E0BF36F741D}"/>
                </a:ext>
              </a:extLst>
            </p:cNvPr>
            <p:cNvSpPr/>
            <p:nvPr/>
          </p:nvSpPr>
          <p:spPr>
            <a:xfrm>
              <a:off x="5431222" y="3573164"/>
              <a:ext cx="168638" cy="197920"/>
            </a:xfrm>
            <a:custGeom>
              <a:avLst/>
              <a:gdLst>
                <a:gd name="connsiteX0" fmla="*/ 101020 w 168638"/>
                <a:gd name="connsiteY0" fmla="*/ 197921 h 197920"/>
                <a:gd name="connsiteX1" fmla="*/ 131978 w 168638"/>
                <a:gd name="connsiteY1" fmla="*/ 140092 h 197920"/>
                <a:gd name="connsiteX2" fmla="*/ 168638 w 168638"/>
                <a:gd name="connsiteY2" fmla="*/ 109142 h 197920"/>
                <a:gd name="connsiteX3" fmla="*/ 0 w 168638"/>
                <a:gd name="connsiteY3" fmla="*/ 0 h 197920"/>
              </a:gdLst>
              <a:ahLst/>
              <a:cxnLst>
                <a:cxn ang="0">
                  <a:pos x="connsiteX0" y="connsiteY0"/>
                </a:cxn>
                <a:cxn ang="0">
                  <a:pos x="connsiteX1" y="connsiteY1"/>
                </a:cxn>
                <a:cxn ang="0">
                  <a:pos x="connsiteX2" y="connsiteY2"/>
                </a:cxn>
                <a:cxn ang="0">
                  <a:pos x="connsiteX3" y="connsiteY3"/>
                </a:cxn>
              </a:cxnLst>
              <a:rect l="l" t="t" r="r" b="b"/>
              <a:pathLst>
                <a:path w="168638" h="197920">
                  <a:moveTo>
                    <a:pt x="101020" y="197921"/>
                  </a:moveTo>
                  <a:cubicBezTo>
                    <a:pt x="111611" y="178373"/>
                    <a:pt x="117314" y="155567"/>
                    <a:pt x="131978" y="140092"/>
                  </a:cubicBezTo>
                  <a:cubicBezTo>
                    <a:pt x="145827" y="126246"/>
                    <a:pt x="158048" y="125431"/>
                    <a:pt x="168638" y="109142"/>
                  </a:cubicBezTo>
                  <a:cubicBezTo>
                    <a:pt x="94503" y="61087"/>
                    <a:pt x="31773" y="68417"/>
                    <a:pt x="0" y="0"/>
                  </a:cubicBezTo>
                </a:path>
              </a:pathLst>
            </a:custGeom>
            <a:noFill/>
            <a:ln w="28575" cap="flat">
              <a:solidFill>
                <a:schemeClr val="bg1"/>
              </a:solidFill>
              <a:prstDash val="solid"/>
              <a:miter/>
            </a:ln>
          </p:spPr>
          <p:txBody>
            <a:bodyPr rtlCol="0" anchor="ctr"/>
            <a:lstStyle/>
            <a:p>
              <a:endParaRPr lang="da-DK"/>
            </a:p>
          </p:txBody>
        </p:sp>
        <p:sp>
          <p:nvSpPr>
            <p:cNvPr id="107" name="Kombinationstegning 44">
              <a:extLst>
                <a:ext uri="{FF2B5EF4-FFF2-40B4-BE49-F238E27FC236}">
                  <a16:creationId xmlns:a16="http://schemas.microsoft.com/office/drawing/2014/main" id="{7AE0193E-41AA-4997-96EA-63B2C4D176EE}"/>
                </a:ext>
              </a:extLst>
            </p:cNvPr>
            <p:cNvSpPr/>
            <p:nvPr/>
          </p:nvSpPr>
          <p:spPr>
            <a:xfrm>
              <a:off x="5343237" y="3328663"/>
              <a:ext cx="175970" cy="428575"/>
            </a:xfrm>
            <a:custGeom>
              <a:avLst/>
              <a:gdLst>
                <a:gd name="connsiteX0" fmla="*/ 175970 w 175970"/>
                <a:gd name="connsiteY0" fmla="*/ 154 h 428575"/>
                <a:gd name="connsiteX1" fmla="*/ 0 w 175970"/>
                <a:gd name="connsiteY1" fmla="*/ 201333 h 428575"/>
                <a:gd name="connsiteX2" fmla="*/ 48881 w 175970"/>
                <a:gd name="connsiteY2" fmla="*/ 369118 h 428575"/>
                <a:gd name="connsiteX3" fmla="*/ 162936 w 175970"/>
                <a:gd name="connsiteY3" fmla="*/ 428575 h 428575"/>
              </a:gdLst>
              <a:ahLst/>
              <a:cxnLst>
                <a:cxn ang="0">
                  <a:pos x="connsiteX0" y="connsiteY0"/>
                </a:cxn>
                <a:cxn ang="0">
                  <a:pos x="connsiteX1" y="connsiteY1"/>
                </a:cxn>
                <a:cxn ang="0">
                  <a:pos x="connsiteX2" y="connsiteY2"/>
                </a:cxn>
                <a:cxn ang="0">
                  <a:pos x="connsiteX3" y="connsiteY3"/>
                </a:cxn>
              </a:cxnLst>
              <a:rect l="l" t="t" r="r" b="b"/>
              <a:pathLst>
                <a:path w="175970" h="428575">
                  <a:moveTo>
                    <a:pt x="175970" y="154"/>
                  </a:moveTo>
                  <a:cubicBezTo>
                    <a:pt x="56213" y="-4733"/>
                    <a:pt x="0" y="107666"/>
                    <a:pt x="0" y="201333"/>
                  </a:cubicBezTo>
                  <a:cubicBezTo>
                    <a:pt x="0" y="292556"/>
                    <a:pt x="6517" y="338981"/>
                    <a:pt x="48881" y="369118"/>
                  </a:cubicBezTo>
                  <a:cubicBezTo>
                    <a:pt x="62730" y="378892"/>
                    <a:pt x="162936" y="428575"/>
                    <a:pt x="162936" y="428575"/>
                  </a:cubicBezTo>
                </a:path>
              </a:pathLst>
            </a:custGeom>
            <a:noFill/>
            <a:ln w="28575" cap="flat">
              <a:solidFill>
                <a:schemeClr val="bg1"/>
              </a:solidFill>
              <a:prstDash val="solid"/>
              <a:miter/>
            </a:ln>
          </p:spPr>
          <p:txBody>
            <a:bodyPr rtlCol="0" anchor="ctr"/>
            <a:lstStyle/>
            <a:p>
              <a:endParaRPr lang="da-DK"/>
            </a:p>
          </p:txBody>
        </p:sp>
        <p:sp>
          <p:nvSpPr>
            <p:cNvPr id="108" name="Kombinationstegning 45">
              <a:extLst>
                <a:ext uri="{FF2B5EF4-FFF2-40B4-BE49-F238E27FC236}">
                  <a16:creationId xmlns:a16="http://schemas.microsoft.com/office/drawing/2014/main" id="{F93CA34C-C7E9-4FC9-9B5B-873D253B13AC}"/>
                </a:ext>
              </a:extLst>
            </p:cNvPr>
            <p:cNvSpPr/>
            <p:nvPr/>
          </p:nvSpPr>
          <p:spPr>
            <a:xfrm>
              <a:off x="5552609" y="3735248"/>
              <a:ext cx="124250" cy="73218"/>
            </a:xfrm>
            <a:custGeom>
              <a:avLst/>
              <a:gdLst>
                <a:gd name="connsiteX0" fmla="*/ 110796 w 124250"/>
                <a:gd name="connsiteY0" fmla="*/ 0 h 73218"/>
                <a:gd name="connsiteX1" fmla="*/ 123831 w 124250"/>
                <a:gd name="connsiteY1" fmla="*/ 35023 h 73218"/>
                <a:gd name="connsiteX2" fmla="*/ 116499 w 124250"/>
                <a:gd name="connsiteY2" fmla="*/ 50498 h 73218"/>
                <a:gd name="connsiteX3" fmla="*/ 97761 w 124250"/>
                <a:gd name="connsiteY3" fmla="*/ 48869 h 73218"/>
                <a:gd name="connsiteX4" fmla="*/ 79838 w 124250"/>
                <a:gd name="connsiteY4" fmla="*/ 65974 h 73218"/>
                <a:gd name="connsiteX5" fmla="*/ 54583 w 124250"/>
                <a:gd name="connsiteY5" fmla="*/ 72490 h 73218"/>
                <a:gd name="connsiteX6" fmla="*/ 23626 w 124250"/>
                <a:gd name="connsiteY6" fmla="*/ 70860 h 73218"/>
                <a:gd name="connsiteX7" fmla="*/ 0 w 124250"/>
                <a:gd name="connsiteY7" fmla="*/ 51313 h 7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50" h="73218">
                  <a:moveTo>
                    <a:pt x="110796" y="0"/>
                  </a:moveTo>
                  <a:cubicBezTo>
                    <a:pt x="118128" y="9774"/>
                    <a:pt x="120572" y="22806"/>
                    <a:pt x="123831" y="35023"/>
                  </a:cubicBezTo>
                  <a:cubicBezTo>
                    <a:pt x="125460" y="41539"/>
                    <a:pt x="122202" y="47240"/>
                    <a:pt x="116499" y="50498"/>
                  </a:cubicBezTo>
                  <a:cubicBezTo>
                    <a:pt x="110796" y="53756"/>
                    <a:pt x="102649" y="52942"/>
                    <a:pt x="97761" y="48869"/>
                  </a:cubicBezTo>
                  <a:cubicBezTo>
                    <a:pt x="94503" y="57014"/>
                    <a:pt x="87171" y="62716"/>
                    <a:pt x="79838" y="65974"/>
                  </a:cubicBezTo>
                  <a:cubicBezTo>
                    <a:pt x="71692" y="69232"/>
                    <a:pt x="63545" y="70860"/>
                    <a:pt x="54583" y="72490"/>
                  </a:cubicBezTo>
                  <a:cubicBezTo>
                    <a:pt x="43993" y="73304"/>
                    <a:pt x="33402" y="74119"/>
                    <a:pt x="23626" y="70860"/>
                  </a:cubicBezTo>
                  <a:cubicBezTo>
                    <a:pt x="13850" y="67603"/>
                    <a:pt x="4073" y="61087"/>
                    <a:pt x="0" y="51313"/>
                  </a:cubicBezTo>
                </a:path>
              </a:pathLst>
            </a:custGeom>
            <a:noFill/>
            <a:ln w="28575" cap="flat">
              <a:solidFill>
                <a:schemeClr val="bg1"/>
              </a:solidFill>
              <a:prstDash val="solid"/>
              <a:miter/>
            </a:ln>
          </p:spPr>
          <p:txBody>
            <a:bodyPr rtlCol="0" anchor="ctr"/>
            <a:lstStyle/>
            <a:p>
              <a:endParaRPr lang="da-DK"/>
            </a:p>
          </p:txBody>
        </p:sp>
        <p:sp>
          <p:nvSpPr>
            <p:cNvPr id="109" name="Kombinationstegning 46">
              <a:extLst>
                <a:ext uri="{FF2B5EF4-FFF2-40B4-BE49-F238E27FC236}">
                  <a16:creationId xmlns:a16="http://schemas.microsoft.com/office/drawing/2014/main" id="{A5AE4759-9947-4460-863C-5930432B449E}"/>
                </a:ext>
              </a:extLst>
            </p:cNvPr>
            <p:cNvSpPr/>
            <p:nvPr/>
          </p:nvSpPr>
          <p:spPr>
            <a:xfrm>
              <a:off x="5618598" y="3689636"/>
              <a:ext cx="141785" cy="86870"/>
            </a:xfrm>
            <a:custGeom>
              <a:avLst/>
              <a:gdLst>
                <a:gd name="connsiteX0" fmla="*/ 0 w 141785"/>
                <a:gd name="connsiteY0" fmla="*/ 0 h 86870"/>
                <a:gd name="connsiteX1" fmla="*/ 117314 w 141785"/>
                <a:gd name="connsiteY1" fmla="*/ 41539 h 86870"/>
                <a:gd name="connsiteX2" fmla="*/ 139310 w 141785"/>
                <a:gd name="connsiteY2" fmla="*/ 60272 h 86870"/>
                <a:gd name="connsiteX3" fmla="*/ 132793 w 141785"/>
                <a:gd name="connsiteY3" fmla="*/ 85521 h 86870"/>
                <a:gd name="connsiteX4" fmla="*/ 120572 w 141785"/>
                <a:gd name="connsiteY4" fmla="*/ 86336 h 86870"/>
                <a:gd name="connsiteX5" fmla="*/ 85541 w 141785"/>
                <a:gd name="connsiteY5" fmla="*/ 78191 h 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85" h="86870">
                  <a:moveTo>
                    <a:pt x="0" y="0"/>
                  </a:moveTo>
                  <a:cubicBezTo>
                    <a:pt x="35031" y="7330"/>
                    <a:pt x="90429" y="27693"/>
                    <a:pt x="117314" y="41539"/>
                  </a:cubicBezTo>
                  <a:cubicBezTo>
                    <a:pt x="126275" y="46426"/>
                    <a:pt x="135237" y="51313"/>
                    <a:pt x="139310" y="60272"/>
                  </a:cubicBezTo>
                  <a:cubicBezTo>
                    <a:pt x="144198" y="69232"/>
                    <a:pt x="141754" y="81449"/>
                    <a:pt x="132793" y="85521"/>
                  </a:cubicBezTo>
                  <a:cubicBezTo>
                    <a:pt x="128719" y="87150"/>
                    <a:pt x="124646" y="87150"/>
                    <a:pt x="120572" y="86336"/>
                  </a:cubicBezTo>
                  <a:cubicBezTo>
                    <a:pt x="108352" y="84707"/>
                    <a:pt x="96947" y="82263"/>
                    <a:pt x="85541" y="78191"/>
                  </a:cubicBezTo>
                </a:path>
              </a:pathLst>
            </a:custGeom>
            <a:noFill/>
            <a:ln w="28575" cap="flat">
              <a:solidFill>
                <a:schemeClr val="bg1"/>
              </a:solidFill>
              <a:prstDash val="solid"/>
              <a:miter/>
            </a:ln>
          </p:spPr>
          <p:txBody>
            <a:bodyPr rtlCol="0" anchor="ctr"/>
            <a:lstStyle/>
            <a:p>
              <a:endParaRPr lang="da-DK"/>
            </a:p>
          </p:txBody>
        </p:sp>
        <p:sp>
          <p:nvSpPr>
            <p:cNvPr id="110" name="Kombinationstegning 47">
              <a:extLst>
                <a:ext uri="{FF2B5EF4-FFF2-40B4-BE49-F238E27FC236}">
                  <a16:creationId xmlns:a16="http://schemas.microsoft.com/office/drawing/2014/main" id="{7C3753B7-EAB5-4E3B-8FF5-6639EAB42813}"/>
                </a:ext>
              </a:extLst>
            </p:cNvPr>
            <p:cNvSpPr/>
            <p:nvPr/>
          </p:nvSpPr>
          <p:spPr>
            <a:xfrm>
              <a:off x="6367287" y="3732804"/>
              <a:ext cx="129138" cy="75661"/>
            </a:xfrm>
            <a:custGeom>
              <a:avLst/>
              <a:gdLst>
                <a:gd name="connsiteX0" fmla="*/ 115684 w 129138"/>
                <a:gd name="connsiteY0" fmla="*/ 0 h 75661"/>
                <a:gd name="connsiteX1" fmla="*/ 128719 w 129138"/>
                <a:gd name="connsiteY1" fmla="*/ 35838 h 75661"/>
                <a:gd name="connsiteX2" fmla="*/ 121387 w 129138"/>
                <a:gd name="connsiteY2" fmla="*/ 52128 h 75661"/>
                <a:gd name="connsiteX3" fmla="*/ 101835 w 129138"/>
                <a:gd name="connsiteY3" fmla="*/ 50498 h 75661"/>
                <a:gd name="connsiteX4" fmla="*/ 83097 w 129138"/>
                <a:gd name="connsiteY4" fmla="*/ 68417 h 75661"/>
                <a:gd name="connsiteX5" fmla="*/ 57027 w 129138"/>
                <a:gd name="connsiteY5" fmla="*/ 74933 h 75661"/>
                <a:gd name="connsiteX6" fmla="*/ 24440 w 129138"/>
                <a:gd name="connsiteY6" fmla="*/ 73304 h 75661"/>
                <a:gd name="connsiteX7" fmla="*/ 0 w 129138"/>
                <a:gd name="connsiteY7" fmla="*/ 52942 h 7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38" h="75661">
                  <a:moveTo>
                    <a:pt x="115684" y="0"/>
                  </a:moveTo>
                  <a:cubicBezTo>
                    <a:pt x="123016" y="10589"/>
                    <a:pt x="126275" y="23620"/>
                    <a:pt x="128719" y="35838"/>
                  </a:cubicBezTo>
                  <a:cubicBezTo>
                    <a:pt x="130348" y="42354"/>
                    <a:pt x="127090" y="48055"/>
                    <a:pt x="121387" y="52128"/>
                  </a:cubicBezTo>
                  <a:cubicBezTo>
                    <a:pt x="115684" y="55385"/>
                    <a:pt x="107538" y="54571"/>
                    <a:pt x="101835" y="50498"/>
                  </a:cubicBezTo>
                  <a:cubicBezTo>
                    <a:pt x="98576" y="58643"/>
                    <a:pt x="91244" y="65159"/>
                    <a:pt x="83097" y="68417"/>
                  </a:cubicBezTo>
                  <a:cubicBezTo>
                    <a:pt x="74950" y="71675"/>
                    <a:pt x="65989" y="74119"/>
                    <a:pt x="57027" y="74933"/>
                  </a:cubicBezTo>
                  <a:cubicBezTo>
                    <a:pt x="46437" y="75748"/>
                    <a:pt x="35031" y="76562"/>
                    <a:pt x="24440" y="73304"/>
                  </a:cubicBezTo>
                  <a:cubicBezTo>
                    <a:pt x="13850" y="70046"/>
                    <a:pt x="4073" y="62716"/>
                    <a:pt x="0" y="52942"/>
                  </a:cubicBezTo>
                </a:path>
              </a:pathLst>
            </a:custGeom>
            <a:noFill/>
            <a:ln w="28575" cap="flat">
              <a:solidFill>
                <a:schemeClr val="bg1"/>
              </a:solidFill>
              <a:prstDash val="solid"/>
              <a:miter/>
            </a:ln>
          </p:spPr>
          <p:txBody>
            <a:bodyPr rtlCol="0" anchor="ctr"/>
            <a:lstStyle/>
            <a:p>
              <a:endParaRPr lang="da-DK"/>
            </a:p>
          </p:txBody>
        </p:sp>
        <p:sp>
          <p:nvSpPr>
            <p:cNvPr id="111" name="Kombinationstegning 48">
              <a:extLst>
                <a:ext uri="{FF2B5EF4-FFF2-40B4-BE49-F238E27FC236}">
                  <a16:creationId xmlns:a16="http://schemas.microsoft.com/office/drawing/2014/main" id="{D0B5E132-A81D-4B99-8B45-EAFE82C0754C}"/>
                </a:ext>
              </a:extLst>
            </p:cNvPr>
            <p:cNvSpPr/>
            <p:nvPr/>
          </p:nvSpPr>
          <p:spPr>
            <a:xfrm>
              <a:off x="6432461" y="3677599"/>
              <a:ext cx="147035" cy="89948"/>
            </a:xfrm>
            <a:custGeom>
              <a:avLst/>
              <a:gdLst>
                <a:gd name="connsiteX0" fmla="*/ 0 w 147035"/>
                <a:gd name="connsiteY0" fmla="*/ 634 h 89948"/>
                <a:gd name="connsiteX1" fmla="*/ 144198 w 147035"/>
                <a:gd name="connsiteY1" fmla="*/ 62535 h 89948"/>
                <a:gd name="connsiteX2" fmla="*/ 137681 w 147035"/>
                <a:gd name="connsiteY2" fmla="*/ 88599 h 89948"/>
                <a:gd name="connsiteX3" fmla="*/ 125461 w 147035"/>
                <a:gd name="connsiteY3" fmla="*/ 89413 h 89948"/>
                <a:gd name="connsiteX4" fmla="*/ 88800 w 147035"/>
                <a:gd name="connsiteY4" fmla="*/ 81268 h 89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35" h="89948">
                  <a:moveTo>
                    <a:pt x="0" y="634"/>
                  </a:moveTo>
                  <a:cubicBezTo>
                    <a:pt x="48066" y="-4253"/>
                    <a:pt x="113240" y="19367"/>
                    <a:pt x="144198" y="62535"/>
                  </a:cubicBezTo>
                  <a:cubicBezTo>
                    <a:pt x="149901" y="70680"/>
                    <a:pt x="146642" y="84526"/>
                    <a:pt x="137681" y="88599"/>
                  </a:cubicBezTo>
                  <a:cubicBezTo>
                    <a:pt x="133607" y="90228"/>
                    <a:pt x="129534" y="90228"/>
                    <a:pt x="125461" y="89413"/>
                  </a:cubicBezTo>
                  <a:cubicBezTo>
                    <a:pt x="113240" y="87784"/>
                    <a:pt x="101020" y="85341"/>
                    <a:pt x="88800" y="81268"/>
                  </a:cubicBezTo>
                </a:path>
              </a:pathLst>
            </a:custGeom>
            <a:noFill/>
            <a:ln w="28575" cap="flat">
              <a:solidFill>
                <a:schemeClr val="bg1"/>
              </a:solidFill>
              <a:prstDash val="solid"/>
              <a:miter/>
            </a:ln>
          </p:spPr>
          <p:txBody>
            <a:bodyPr rtlCol="0" anchor="ctr"/>
            <a:lstStyle/>
            <a:p>
              <a:endParaRPr lang="da-DK"/>
            </a:p>
          </p:txBody>
        </p:sp>
        <p:sp>
          <p:nvSpPr>
            <p:cNvPr id="112" name="Kombinationstegning 50">
              <a:extLst>
                <a:ext uri="{FF2B5EF4-FFF2-40B4-BE49-F238E27FC236}">
                  <a16:creationId xmlns:a16="http://schemas.microsoft.com/office/drawing/2014/main" id="{BD07268E-D921-422E-982D-C4A7B328EFE6}"/>
                </a:ext>
              </a:extLst>
            </p:cNvPr>
            <p:cNvSpPr/>
            <p:nvPr/>
          </p:nvSpPr>
          <p:spPr>
            <a:xfrm>
              <a:off x="5666664" y="3529182"/>
              <a:ext cx="39919" cy="14660"/>
            </a:xfrm>
            <a:custGeom>
              <a:avLst/>
              <a:gdLst>
                <a:gd name="connsiteX0" fmla="*/ 0 w 39919"/>
                <a:gd name="connsiteY0" fmla="*/ 0 h 14660"/>
                <a:gd name="connsiteX1" fmla="*/ 39919 w 39919"/>
                <a:gd name="connsiteY1" fmla="*/ 14661 h 14660"/>
              </a:gdLst>
              <a:ahLst/>
              <a:cxnLst>
                <a:cxn ang="0">
                  <a:pos x="connsiteX0" y="connsiteY0"/>
                </a:cxn>
                <a:cxn ang="0">
                  <a:pos x="connsiteX1" y="connsiteY1"/>
                </a:cxn>
              </a:cxnLst>
              <a:rect l="l" t="t" r="r" b="b"/>
              <a:pathLst>
                <a:path w="39919" h="14660">
                  <a:moveTo>
                    <a:pt x="0" y="0"/>
                  </a:moveTo>
                  <a:cubicBezTo>
                    <a:pt x="10591" y="9774"/>
                    <a:pt x="25255" y="14661"/>
                    <a:pt x="39919" y="14661"/>
                  </a:cubicBezTo>
                </a:path>
              </a:pathLst>
            </a:custGeom>
            <a:noFill/>
            <a:ln w="28575" cap="flat">
              <a:solidFill>
                <a:schemeClr val="bg1"/>
              </a:solidFill>
              <a:prstDash val="solid"/>
              <a:miter/>
            </a:ln>
          </p:spPr>
          <p:txBody>
            <a:bodyPr rtlCol="0" anchor="ctr"/>
            <a:lstStyle/>
            <a:p>
              <a:endParaRPr lang="da-DK"/>
            </a:p>
          </p:txBody>
        </p:sp>
        <p:sp>
          <p:nvSpPr>
            <p:cNvPr id="113" name="Kombinationstegning 51">
              <a:extLst>
                <a:ext uri="{FF2B5EF4-FFF2-40B4-BE49-F238E27FC236}">
                  <a16:creationId xmlns:a16="http://schemas.microsoft.com/office/drawing/2014/main" id="{284C57F4-BD29-4360-B022-64338D387ED8}"/>
                </a:ext>
              </a:extLst>
            </p:cNvPr>
            <p:cNvSpPr/>
            <p:nvPr/>
          </p:nvSpPr>
          <p:spPr>
            <a:xfrm>
              <a:off x="5714730" y="3758868"/>
              <a:ext cx="303874" cy="107512"/>
            </a:xfrm>
            <a:custGeom>
              <a:avLst/>
              <a:gdLst>
                <a:gd name="connsiteX0" fmla="*/ 119758 w 303874"/>
                <a:gd name="connsiteY0" fmla="*/ 0 h 107512"/>
                <a:gd name="connsiteX1" fmla="*/ 303875 w 303874"/>
                <a:gd name="connsiteY1" fmla="*/ 19548 h 107512"/>
                <a:gd name="connsiteX2" fmla="*/ 204484 w 303874"/>
                <a:gd name="connsiteY2" fmla="*/ 107513 h 107512"/>
                <a:gd name="connsiteX3" fmla="*/ 0 w 303874"/>
                <a:gd name="connsiteY3" fmla="*/ 74933 h 107512"/>
              </a:gdLst>
              <a:ahLst/>
              <a:cxnLst>
                <a:cxn ang="0">
                  <a:pos x="connsiteX0" y="connsiteY0"/>
                </a:cxn>
                <a:cxn ang="0">
                  <a:pos x="connsiteX1" y="connsiteY1"/>
                </a:cxn>
                <a:cxn ang="0">
                  <a:pos x="connsiteX2" y="connsiteY2"/>
                </a:cxn>
                <a:cxn ang="0">
                  <a:pos x="connsiteX3" y="connsiteY3"/>
                </a:cxn>
              </a:cxnLst>
              <a:rect l="l" t="t" r="r" b="b"/>
              <a:pathLst>
                <a:path w="303874" h="107512">
                  <a:moveTo>
                    <a:pt x="119758" y="0"/>
                  </a:moveTo>
                  <a:lnTo>
                    <a:pt x="303875" y="19548"/>
                  </a:lnTo>
                  <a:lnTo>
                    <a:pt x="204484" y="107513"/>
                  </a:lnTo>
                  <a:lnTo>
                    <a:pt x="0" y="74933"/>
                  </a:lnTo>
                  <a:close/>
                </a:path>
              </a:pathLst>
            </a:custGeom>
            <a:noFill/>
            <a:ln w="28575" cap="flat">
              <a:solidFill>
                <a:schemeClr val="bg1"/>
              </a:solidFill>
              <a:prstDash val="solid"/>
              <a:miter/>
            </a:ln>
          </p:spPr>
          <p:txBody>
            <a:bodyPr rtlCol="0" anchor="ctr"/>
            <a:lstStyle/>
            <a:p>
              <a:endParaRPr lang="da-DK"/>
            </a:p>
          </p:txBody>
        </p:sp>
        <p:sp>
          <p:nvSpPr>
            <p:cNvPr id="114" name="Kombinationstegning 52">
              <a:extLst>
                <a:ext uri="{FF2B5EF4-FFF2-40B4-BE49-F238E27FC236}">
                  <a16:creationId xmlns:a16="http://schemas.microsoft.com/office/drawing/2014/main" id="{0ACF3094-424B-4B54-B7B1-86BDC740C8A4}"/>
                </a:ext>
              </a:extLst>
            </p:cNvPr>
            <p:cNvSpPr/>
            <p:nvPr/>
          </p:nvSpPr>
          <p:spPr>
            <a:xfrm>
              <a:off x="6509856" y="3742578"/>
              <a:ext cx="284322" cy="129503"/>
            </a:xfrm>
            <a:custGeom>
              <a:avLst/>
              <a:gdLst>
                <a:gd name="connsiteX0" fmla="*/ 85541 w 284322"/>
                <a:gd name="connsiteY0" fmla="*/ 0 h 129503"/>
                <a:gd name="connsiteX1" fmla="*/ 284323 w 284322"/>
                <a:gd name="connsiteY1" fmla="*/ 40724 h 129503"/>
                <a:gd name="connsiteX2" fmla="*/ 218334 w 284322"/>
                <a:gd name="connsiteY2" fmla="*/ 129504 h 129503"/>
                <a:gd name="connsiteX3" fmla="*/ 0 w 284322"/>
                <a:gd name="connsiteY3" fmla="*/ 76562 h 129503"/>
                <a:gd name="connsiteX4" fmla="*/ 24440 w 284322"/>
                <a:gd name="connsiteY4" fmla="*/ 44797 h 12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22" h="129503">
                  <a:moveTo>
                    <a:pt x="85541" y="0"/>
                  </a:moveTo>
                  <a:lnTo>
                    <a:pt x="284323" y="40724"/>
                  </a:lnTo>
                  <a:lnTo>
                    <a:pt x="218334" y="129504"/>
                  </a:lnTo>
                  <a:lnTo>
                    <a:pt x="0" y="76562"/>
                  </a:lnTo>
                  <a:lnTo>
                    <a:pt x="24440" y="44797"/>
                  </a:lnTo>
                </a:path>
              </a:pathLst>
            </a:custGeom>
            <a:noFill/>
            <a:ln w="28575" cap="flat">
              <a:solidFill>
                <a:schemeClr val="bg1"/>
              </a:solidFill>
              <a:prstDash val="solid"/>
              <a:miter/>
            </a:ln>
          </p:spPr>
          <p:txBody>
            <a:bodyPr rtlCol="0" anchor="ctr"/>
            <a:lstStyle/>
            <a:p>
              <a:endParaRPr lang="da-DK"/>
            </a:p>
          </p:txBody>
        </p:sp>
        <p:sp>
          <p:nvSpPr>
            <p:cNvPr id="115" name="Kombinationstegning 53">
              <a:extLst>
                <a:ext uri="{FF2B5EF4-FFF2-40B4-BE49-F238E27FC236}">
                  <a16:creationId xmlns:a16="http://schemas.microsoft.com/office/drawing/2014/main" id="{762AF158-B1B2-423B-B776-4DA93E107538}"/>
                </a:ext>
              </a:extLst>
            </p:cNvPr>
            <p:cNvSpPr/>
            <p:nvPr/>
          </p:nvSpPr>
          <p:spPr>
            <a:xfrm>
              <a:off x="6115552" y="3841946"/>
              <a:ext cx="320168" cy="149051"/>
            </a:xfrm>
            <a:custGeom>
              <a:avLst/>
              <a:gdLst>
                <a:gd name="connsiteX0" fmla="*/ 104279 w 320168"/>
                <a:gd name="connsiteY0" fmla="*/ 0 h 149051"/>
                <a:gd name="connsiteX1" fmla="*/ 320169 w 320168"/>
                <a:gd name="connsiteY1" fmla="*/ 36652 h 149051"/>
                <a:gd name="connsiteX2" fmla="*/ 246033 w 320168"/>
                <a:gd name="connsiteY2" fmla="*/ 149051 h 149051"/>
                <a:gd name="connsiteX3" fmla="*/ 0 w 320168"/>
                <a:gd name="connsiteY3" fmla="*/ 102625 h 149051"/>
              </a:gdLst>
              <a:ahLst/>
              <a:cxnLst>
                <a:cxn ang="0">
                  <a:pos x="connsiteX0" y="connsiteY0"/>
                </a:cxn>
                <a:cxn ang="0">
                  <a:pos x="connsiteX1" y="connsiteY1"/>
                </a:cxn>
                <a:cxn ang="0">
                  <a:pos x="connsiteX2" y="connsiteY2"/>
                </a:cxn>
                <a:cxn ang="0">
                  <a:pos x="connsiteX3" y="connsiteY3"/>
                </a:cxn>
              </a:cxnLst>
              <a:rect l="l" t="t" r="r" b="b"/>
              <a:pathLst>
                <a:path w="320168" h="149051">
                  <a:moveTo>
                    <a:pt x="104279" y="0"/>
                  </a:moveTo>
                  <a:lnTo>
                    <a:pt x="320169" y="36652"/>
                  </a:lnTo>
                  <a:lnTo>
                    <a:pt x="246033" y="149051"/>
                  </a:lnTo>
                  <a:lnTo>
                    <a:pt x="0" y="102625"/>
                  </a:lnTo>
                  <a:close/>
                </a:path>
              </a:pathLst>
            </a:custGeom>
            <a:noFill/>
            <a:ln w="28575" cap="flat">
              <a:solidFill>
                <a:schemeClr val="bg1"/>
              </a:solidFill>
              <a:prstDash val="solid"/>
              <a:miter/>
            </a:ln>
          </p:spPr>
          <p:txBody>
            <a:bodyPr rtlCol="0" anchor="ctr"/>
            <a:lstStyle/>
            <a:p>
              <a:endParaRPr lang="da-DK"/>
            </a:p>
          </p:txBody>
        </p:sp>
        <p:sp>
          <p:nvSpPr>
            <p:cNvPr id="116" name="Kombinationstegning 54">
              <a:extLst>
                <a:ext uri="{FF2B5EF4-FFF2-40B4-BE49-F238E27FC236}">
                  <a16:creationId xmlns:a16="http://schemas.microsoft.com/office/drawing/2014/main" id="{F03AAEE9-C01C-4605-87A1-4ACEEA06A191}"/>
                </a:ext>
              </a:extLst>
            </p:cNvPr>
            <p:cNvSpPr/>
            <p:nvPr/>
          </p:nvSpPr>
          <p:spPr>
            <a:xfrm>
              <a:off x="5609637" y="3017682"/>
              <a:ext cx="21181" cy="14660"/>
            </a:xfrm>
            <a:custGeom>
              <a:avLst/>
              <a:gdLst>
                <a:gd name="connsiteX0" fmla="*/ 0 w 21181"/>
                <a:gd name="connsiteY0" fmla="*/ 14661 h 14660"/>
                <a:gd name="connsiteX1" fmla="*/ 21182 w 21181"/>
                <a:gd name="connsiteY1" fmla="*/ 0 h 14660"/>
              </a:gdLst>
              <a:ahLst/>
              <a:cxnLst>
                <a:cxn ang="0">
                  <a:pos x="connsiteX0" y="connsiteY0"/>
                </a:cxn>
                <a:cxn ang="0">
                  <a:pos x="connsiteX1" y="connsiteY1"/>
                </a:cxn>
              </a:cxnLst>
              <a:rect l="l" t="t" r="r" b="b"/>
              <a:pathLst>
                <a:path w="21181" h="14660">
                  <a:moveTo>
                    <a:pt x="0" y="14661"/>
                  </a:moveTo>
                  <a:cubicBezTo>
                    <a:pt x="2444" y="10588"/>
                    <a:pt x="10591" y="0"/>
                    <a:pt x="21182" y="0"/>
                  </a:cubicBezTo>
                </a:path>
              </a:pathLst>
            </a:custGeom>
            <a:noFill/>
            <a:ln w="28575" cap="flat">
              <a:solidFill>
                <a:schemeClr val="bg1"/>
              </a:solidFill>
              <a:prstDash val="solid"/>
              <a:miter/>
            </a:ln>
          </p:spPr>
          <p:txBody>
            <a:bodyPr rtlCol="0" anchor="ctr"/>
            <a:lstStyle/>
            <a:p>
              <a:endParaRPr lang="da-DK"/>
            </a:p>
          </p:txBody>
        </p:sp>
        <p:sp>
          <p:nvSpPr>
            <p:cNvPr id="117" name="Kombinationstegning 55">
              <a:extLst>
                <a:ext uri="{FF2B5EF4-FFF2-40B4-BE49-F238E27FC236}">
                  <a16:creationId xmlns:a16="http://schemas.microsoft.com/office/drawing/2014/main" id="{9D240DA8-67BC-4707-BBFD-7196958C65E3}"/>
                </a:ext>
              </a:extLst>
            </p:cNvPr>
            <p:cNvSpPr/>
            <p:nvPr/>
          </p:nvSpPr>
          <p:spPr>
            <a:xfrm>
              <a:off x="6021049" y="3551312"/>
              <a:ext cx="69247" cy="5562"/>
            </a:xfrm>
            <a:custGeom>
              <a:avLst/>
              <a:gdLst>
                <a:gd name="connsiteX0" fmla="*/ 69248 w 69247"/>
                <a:gd name="connsiteY0" fmla="*/ 3933 h 5562"/>
                <a:gd name="connsiteX1" fmla="*/ 0 w 69247"/>
                <a:gd name="connsiteY1" fmla="*/ 5562 h 5562"/>
              </a:gdLst>
              <a:ahLst/>
              <a:cxnLst>
                <a:cxn ang="0">
                  <a:pos x="connsiteX0" y="connsiteY0"/>
                </a:cxn>
                <a:cxn ang="0">
                  <a:pos x="connsiteX1" y="connsiteY1"/>
                </a:cxn>
              </a:cxnLst>
              <a:rect l="l" t="t" r="r" b="b"/>
              <a:pathLst>
                <a:path w="69247" h="5562">
                  <a:moveTo>
                    <a:pt x="69248" y="3933"/>
                  </a:moveTo>
                  <a:cubicBezTo>
                    <a:pt x="48881" y="-4212"/>
                    <a:pt x="8147" y="2304"/>
                    <a:pt x="0" y="5562"/>
                  </a:cubicBezTo>
                </a:path>
              </a:pathLst>
            </a:custGeom>
            <a:noFill/>
            <a:ln w="28575" cap="flat">
              <a:solidFill>
                <a:schemeClr val="bg1"/>
              </a:solidFill>
              <a:prstDash val="solid"/>
              <a:miter/>
            </a:ln>
          </p:spPr>
          <p:txBody>
            <a:bodyPr rtlCol="0" anchor="ctr"/>
            <a:lstStyle/>
            <a:p>
              <a:endParaRPr lang="da-DK"/>
            </a:p>
          </p:txBody>
        </p:sp>
        <p:sp>
          <p:nvSpPr>
            <p:cNvPr id="118" name="Kombinationstegning 56">
              <a:extLst>
                <a:ext uri="{FF2B5EF4-FFF2-40B4-BE49-F238E27FC236}">
                  <a16:creationId xmlns:a16="http://schemas.microsoft.com/office/drawing/2014/main" id="{D0F690A6-53A7-4594-BC59-9A7B4A5908FA}"/>
                </a:ext>
              </a:extLst>
            </p:cNvPr>
            <p:cNvSpPr/>
            <p:nvPr/>
          </p:nvSpPr>
          <p:spPr>
            <a:xfrm>
              <a:off x="6415353" y="3371985"/>
              <a:ext cx="176784" cy="78191"/>
            </a:xfrm>
            <a:custGeom>
              <a:avLst/>
              <a:gdLst>
                <a:gd name="connsiteX0" fmla="*/ 0 w 176784"/>
                <a:gd name="connsiteY0" fmla="*/ 0 h 78191"/>
                <a:gd name="connsiteX1" fmla="*/ 30143 w 176784"/>
                <a:gd name="connsiteY1" fmla="*/ 48869 h 78191"/>
                <a:gd name="connsiteX2" fmla="*/ 65174 w 176784"/>
                <a:gd name="connsiteY2" fmla="*/ 12217 h 78191"/>
                <a:gd name="connsiteX3" fmla="*/ 129534 w 176784"/>
                <a:gd name="connsiteY3" fmla="*/ 78191 h 78191"/>
                <a:gd name="connsiteX4" fmla="*/ 176785 w 176784"/>
                <a:gd name="connsiteY4" fmla="*/ 9774 h 7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 h="78191">
                  <a:moveTo>
                    <a:pt x="0" y="0"/>
                  </a:moveTo>
                  <a:lnTo>
                    <a:pt x="30143" y="48869"/>
                  </a:lnTo>
                  <a:lnTo>
                    <a:pt x="65174" y="12217"/>
                  </a:lnTo>
                  <a:lnTo>
                    <a:pt x="129534" y="78191"/>
                  </a:lnTo>
                  <a:cubicBezTo>
                    <a:pt x="129534" y="78191"/>
                    <a:pt x="160491" y="32580"/>
                    <a:pt x="176785" y="9774"/>
                  </a:cubicBezTo>
                </a:path>
              </a:pathLst>
            </a:custGeom>
            <a:noFill/>
            <a:ln w="28575" cap="flat">
              <a:solidFill>
                <a:schemeClr val="bg1"/>
              </a:solidFill>
              <a:prstDash val="solid"/>
              <a:miter/>
            </a:ln>
          </p:spPr>
          <p:txBody>
            <a:bodyPr rtlCol="0" anchor="ctr"/>
            <a:lstStyle/>
            <a:p>
              <a:endParaRPr lang="da-DK"/>
            </a:p>
          </p:txBody>
        </p:sp>
        <p:sp>
          <p:nvSpPr>
            <p:cNvPr id="119" name="Kombinationstegning 57">
              <a:extLst>
                <a:ext uri="{FF2B5EF4-FFF2-40B4-BE49-F238E27FC236}">
                  <a16:creationId xmlns:a16="http://schemas.microsoft.com/office/drawing/2014/main" id="{7A4A922B-E03F-4550-B517-4E549F040B0A}"/>
                </a:ext>
              </a:extLst>
            </p:cNvPr>
            <p:cNvSpPr/>
            <p:nvPr/>
          </p:nvSpPr>
          <p:spPr>
            <a:xfrm>
              <a:off x="6454916" y="3396420"/>
              <a:ext cx="29684" cy="241903"/>
            </a:xfrm>
            <a:custGeom>
              <a:avLst/>
              <a:gdLst>
                <a:gd name="connsiteX0" fmla="*/ 29685 w 29684"/>
                <a:gd name="connsiteY0" fmla="*/ 0 h 241903"/>
                <a:gd name="connsiteX1" fmla="*/ 3615 w 29684"/>
                <a:gd name="connsiteY1" fmla="*/ 116472 h 241903"/>
                <a:gd name="connsiteX2" fmla="*/ 4430 w 29684"/>
                <a:gd name="connsiteY2" fmla="*/ 160455 h 241903"/>
                <a:gd name="connsiteX3" fmla="*/ 15835 w 29684"/>
                <a:gd name="connsiteY3" fmla="*/ 175930 h 241903"/>
                <a:gd name="connsiteX4" fmla="*/ 22353 w 29684"/>
                <a:gd name="connsiteY4" fmla="*/ 241903 h 24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4" h="241903">
                  <a:moveTo>
                    <a:pt x="29685" y="0"/>
                  </a:moveTo>
                  <a:cubicBezTo>
                    <a:pt x="20723" y="39095"/>
                    <a:pt x="12577" y="78191"/>
                    <a:pt x="3615" y="116472"/>
                  </a:cubicBezTo>
                  <a:cubicBezTo>
                    <a:pt x="356" y="131133"/>
                    <a:pt x="-2902" y="147423"/>
                    <a:pt x="4430" y="160455"/>
                  </a:cubicBezTo>
                  <a:cubicBezTo>
                    <a:pt x="7689" y="166156"/>
                    <a:pt x="12577" y="170228"/>
                    <a:pt x="15835" y="175930"/>
                  </a:cubicBezTo>
                  <a:cubicBezTo>
                    <a:pt x="26426" y="196292"/>
                    <a:pt x="22353" y="219098"/>
                    <a:pt x="22353" y="241903"/>
                  </a:cubicBezTo>
                </a:path>
              </a:pathLst>
            </a:custGeom>
            <a:noFill/>
            <a:ln w="28575" cap="flat">
              <a:solidFill>
                <a:schemeClr val="bg1"/>
              </a:solidFill>
              <a:prstDash val="solid"/>
              <a:miter/>
            </a:ln>
          </p:spPr>
          <p:txBody>
            <a:bodyPr rtlCol="0" anchor="ctr"/>
            <a:lstStyle/>
            <a:p>
              <a:endParaRPr lang="da-DK"/>
            </a:p>
          </p:txBody>
        </p:sp>
        <p:sp>
          <p:nvSpPr>
            <p:cNvPr id="120" name="Kombinationstegning 58">
              <a:extLst>
                <a:ext uri="{FF2B5EF4-FFF2-40B4-BE49-F238E27FC236}">
                  <a16:creationId xmlns:a16="http://schemas.microsoft.com/office/drawing/2014/main" id="{97E792DF-F96F-4CD9-8BD5-695928999FDD}"/>
                </a:ext>
              </a:extLst>
            </p:cNvPr>
            <p:cNvSpPr/>
            <p:nvPr/>
          </p:nvSpPr>
          <p:spPr>
            <a:xfrm>
              <a:off x="6074818" y="3404587"/>
              <a:ext cx="103072" cy="158802"/>
            </a:xfrm>
            <a:custGeom>
              <a:avLst/>
              <a:gdLst>
                <a:gd name="connsiteX0" fmla="*/ 48881 w 103072"/>
                <a:gd name="connsiteY0" fmla="*/ 158803 h 158802"/>
                <a:gd name="connsiteX1" fmla="*/ 71692 w 103072"/>
                <a:gd name="connsiteY1" fmla="*/ 130296 h 158802"/>
                <a:gd name="connsiteX2" fmla="*/ 87171 w 103072"/>
                <a:gd name="connsiteY2" fmla="*/ 87942 h 158802"/>
                <a:gd name="connsiteX3" fmla="*/ 74136 w 103072"/>
                <a:gd name="connsiteY3" fmla="*/ 41516 h 158802"/>
                <a:gd name="connsiteX4" fmla="*/ 0 w 103072"/>
                <a:gd name="connsiteY4" fmla="*/ 21154 h 1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72" h="158802">
                  <a:moveTo>
                    <a:pt x="48881" y="158803"/>
                  </a:moveTo>
                  <a:cubicBezTo>
                    <a:pt x="54584" y="158803"/>
                    <a:pt x="93688" y="157174"/>
                    <a:pt x="71692" y="130296"/>
                  </a:cubicBezTo>
                  <a:cubicBezTo>
                    <a:pt x="92873" y="130296"/>
                    <a:pt x="121387" y="103418"/>
                    <a:pt x="87171" y="87942"/>
                  </a:cubicBezTo>
                  <a:cubicBezTo>
                    <a:pt x="105093" y="78983"/>
                    <a:pt x="114055" y="52919"/>
                    <a:pt x="74136" y="41516"/>
                  </a:cubicBezTo>
                  <a:cubicBezTo>
                    <a:pt x="141754" y="12195"/>
                    <a:pt x="60286" y="-23643"/>
                    <a:pt x="0" y="21154"/>
                  </a:cubicBezTo>
                </a:path>
              </a:pathLst>
            </a:custGeom>
            <a:noFill/>
            <a:ln w="28575" cap="flat">
              <a:solidFill>
                <a:schemeClr val="bg1"/>
              </a:solidFill>
              <a:prstDash val="solid"/>
              <a:miter/>
            </a:ln>
          </p:spPr>
          <p:txBody>
            <a:bodyPr rtlCol="0" anchor="ctr"/>
            <a:lstStyle/>
            <a:p>
              <a:endParaRPr lang="da-DK"/>
            </a:p>
          </p:txBody>
        </p:sp>
        <p:sp>
          <p:nvSpPr>
            <p:cNvPr id="121" name="Kombinationstegning 59">
              <a:extLst>
                <a:ext uri="{FF2B5EF4-FFF2-40B4-BE49-F238E27FC236}">
                  <a16:creationId xmlns:a16="http://schemas.microsoft.com/office/drawing/2014/main" id="{DD9F81D7-4B38-4C0E-9B25-5F868D7ACDF2}"/>
                </a:ext>
              </a:extLst>
            </p:cNvPr>
            <p:cNvSpPr/>
            <p:nvPr/>
          </p:nvSpPr>
          <p:spPr>
            <a:xfrm>
              <a:off x="5561571" y="3328003"/>
              <a:ext cx="77394" cy="78191"/>
            </a:xfrm>
            <a:custGeom>
              <a:avLst/>
              <a:gdLst>
                <a:gd name="connsiteX0" fmla="*/ 0 w 77394"/>
                <a:gd name="connsiteY0" fmla="*/ 0 h 78191"/>
                <a:gd name="connsiteX1" fmla="*/ 57842 w 77394"/>
                <a:gd name="connsiteY1" fmla="*/ 78191 h 78191"/>
                <a:gd name="connsiteX2" fmla="*/ 71692 w 77394"/>
                <a:gd name="connsiteY2" fmla="*/ 52942 h 78191"/>
                <a:gd name="connsiteX3" fmla="*/ 77394 w 77394"/>
                <a:gd name="connsiteY3" fmla="*/ 10588 h 78191"/>
              </a:gdLst>
              <a:ahLst/>
              <a:cxnLst>
                <a:cxn ang="0">
                  <a:pos x="connsiteX0" y="connsiteY0"/>
                </a:cxn>
                <a:cxn ang="0">
                  <a:pos x="connsiteX1" y="connsiteY1"/>
                </a:cxn>
                <a:cxn ang="0">
                  <a:pos x="connsiteX2" y="connsiteY2"/>
                </a:cxn>
                <a:cxn ang="0">
                  <a:pos x="connsiteX3" y="connsiteY3"/>
                </a:cxn>
              </a:cxnLst>
              <a:rect l="l" t="t" r="r" b="b"/>
              <a:pathLst>
                <a:path w="77394" h="78191">
                  <a:moveTo>
                    <a:pt x="0" y="0"/>
                  </a:moveTo>
                  <a:cubicBezTo>
                    <a:pt x="21996" y="23620"/>
                    <a:pt x="41549" y="49684"/>
                    <a:pt x="57842" y="78191"/>
                  </a:cubicBezTo>
                  <a:cubicBezTo>
                    <a:pt x="65174" y="72490"/>
                    <a:pt x="69248" y="62716"/>
                    <a:pt x="71692" y="52942"/>
                  </a:cubicBezTo>
                  <a:cubicBezTo>
                    <a:pt x="74950" y="39095"/>
                    <a:pt x="77394" y="24435"/>
                    <a:pt x="77394" y="10588"/>
                  </a:cubicBezTo>
                </a:path>
              </a:pathLst>
            </a:custGeom>
            <a:noFill/>
            <a:ln w="28575" cap="flat">
              <a:solidFill>
                <a:schemeClr val="bg1"/>
              </a:solidFill>
              <a:prstDash val="solid"/>
              <a:miter/>
            </a:ln>
          </p:spPr>
          <p:txBody>
            <a:bodyPr rtlCol="0" anchor="ctr"/>
            <a:lstStyle/>
            <a:p>
              <a:endParaRPr lang="da-DK"/>
            </a:p>
          </p:txBody>
        </p:sp>
        <p:sp>
          <p:nvSpPr>
            <p:cNvPr id="122" name="Kombinationstegning 60">
              <a:extLst>
                <a:ext uri="{FF2B5EF4-FFF2-40B4-BE49-F238E27FC236}">
                  <a16:creationId xmlns:a16="http://schemas.microsoft.com/office/drawing/2014/main" id="{E3FF729D-5E0F-4866-AE69-0BFBC699ADCF}"/>
                </a:ext>
              </a:extLst>
            </p:cNvPr>
            <p:cNvSpPr/>
            <p:nvPr/>
          </p:nvSpPr>
          <p:spPr>
            <a:xfrm>
              <a:off x="6321665" y="3545471"/>
              <a:ext cx="84726" cy="198735"/>
            </a:xfrm>
            <a:custGeom>
              <a:avLst/>
              <a:gdLst>
                <a:gd name="connsiteX0" fmla="*/ 33402 w 84726"/>
                <a:gd name="connsiteY0" fmla="*/ 198736 h 198735"/>
                <a:gd name="connsiteX1" fmla="*/ 84726 w 84726"/>
                <a:gd name="connsiteY1" fmla="*/ 98553 h 198735"/>
                <a:gd name="connsiteX2" fmla="*/ 8961 w 84726"/>
                <a:gd name="connsiteY2" fmla="*/ 49684 h 198735"/>
                <a:gd name="connsiteX3" fmla="*/ 0 w 84726"/>
                <a:gd name="connsiteY3" fmla="*/ 37467 h 198735"/>
                <a:gd name="connsiteX4" fmla="*/ 8961 w 84726"/>
                <a:gd name="connsiteY4" fmla="*/ 29322 h 198735"/>
                <a:gd name="connsiteX5" fmla="*/ 8961 w 84726"/>
                <a:gd name="connsiteY5" fmla="*/ 0 h 19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26" h="198735">
                  <a:moveTo>
                    <a:pt x="33402" y="198736"/>
                  </a:moveTo>
                  <a:cubicBezTo>
                    <a:pt x="39919" y="162084"/>
                    <a:pt x="63545" y="120545"/>
                    <a:pt x="84726" y="98553"/>
                  </a:cubicBezTo>
                  <a:lnTo>
                    <a:pt x="8961" y="49684"/>
                  </a:lnTo>
                  <a:lnTo>
                    <a:pt x="0" y="37467"/>
                  </a:lnTo>
                  <a:lnTo>
                    <a:pt x="8961" y="29322"/>
                  </a:lnTo>
                  <a:lnTo>
                    <a:pt x="8961" y="0"/>
                  </a:lnTo>
                </a:path>
              </a:pathLst>
            </a:custGeom>
            <a:noFill/>
            <a:ln w="28575" cap="flat">
              <a:solidFill>
                <a:schemeClr val="bg1"/>
              </a:solidFill>
              <a:prstDash val="solid"/>
              <a:miter/>
            </a:ln>
          </p:spPr>
          <p:txBody>
            <a:bodyPr rtlCol="0" anchor="ctr"/>
            <a:lstStyle/>
            <a:p>
              <a:endParaRPr lang="da-DK"/>
            </a:p>
          </p:txBody>
        </p:sp>
        <p:sp>
          <p:nvSpPr>
            <p:cNvPr id="123" name="Kombinationstegning 61">
              <a:extLst>
                <a:ext uri="{FF2B5EF4-FFF2-40B4-BE49-F238E27FC236}">
                  <a16:creationId xmlns:a16="http://schemas.microsoft.com/office/drawing/2014/main" id="{2D3E0DC3-8BC2-433A-A1BF-61BAD8E31FBA}"/>
                </a:ext>
              </a:extLst>
            </p:cNvPr>
            <p:cNvSpPr/>
            <p:nvPr/>
          </p:nvSpPr>
          <p:spPr>
            <a:xfrm>
              <a:off x="6279302" y="3637509"/>
              <a:ext cx="43177" cy="86335"/>
            </a:xfrm>
            <a:custGeom>
              <a:avLst/>
              <a:gdLst>
                <a:gd name="connsiteX0" fmla="*/ 0 w 43177"/>
                <a:gd name="connsiteY0" fmla="*/ 86336 h 86335"/>
                <a:gd name="connsiteX1" fmla="*/ 43178 w 43177"/>
                <a:gd name="connsiteY1" fmla="*/ 0 h 86335"/>
              </a:gdLst>
              <a:ahLst/>
              <a:cxnLst>
                <a:cxn ang="0">
                  <a:pos x="connsiteX0" y="connsiteY0"/>
                </a:cxn>
                <a:cxn ang="0">
                  <a:pos x="connsiteX1" y="connsiteY1"/>
                </a:cxn>
              </a:cxnLst>
              <a:rect l="l" t="t" r="r" b="b"/>
              <a:pathLst>
                <a:path w="43177" h="86335">
                  <a:moveTo>
                    <a:pt x="0" y="86336"/>
                  </a:moveTo>
                  <a:cubicBezTo>
                    <a:pt x="4073" y="52942"/>
                    <a:pt x="37475" y="3258"/>
                    <a:pt x="43178" y="0"/>
                  </a:cubicBezTo>
                </a:path>
              </a:pathLst>
            </a:custGeom>
            <a:noFill/>
            <a:ln w="28575" cap="flat">
              <a:solidFill>
                <a:schemeClr val="bg1"/>
              </a:solidFill>
              <a:prstDash val="solid"/>
              <a:miter/>
            </a:ln>
          </p:spPr>
          <p:txBody>
            <a:bodyPr rtlCol="0" anchor="ctr"/>
            <a:lstStyle/>
            <a:p>
              <a:endParaRPr lang="da-DK"/>
            </a:p>
          </p:txBody>
        </p:sp>
        <p:sp>
          <p:nvSpPr>
            <p:cNvPr id="124" name="Kombinationstegning 62">
              <a:extLst>
                <a:ext uri="{FF2B5EF4-FFF2-40B4-BE49-F238E27FC236}">
                  <a16:creationId xmlns:a16="http://schemas.microsoft.com/office/drawing/2014/main" id="{F8189A57-D164-43E7-9270-078F48ED67E6}"/>
                </a:ext>
              </a:extLst>
            </p:cNvPr>
            <p:cNvSpPr/>
            <p:nvPr/>
          </p:nvSpPr>
          <p:spPr>
            <a:xfrm>
              <a:off x="6355067" y="3129268"/>
              <a:ext cx="75765" cy="60272"/>
            </a:xfrm>
            <a:custGeom>
              <a:avLst/>
              <a:gdLst>
                <a:gd name="connsiteX0" fmla="*/ 45622 w 75765"/>
                <a:gd name="connsiteY0" fmla="*/ 60272 h 60272"/>
                <a:gd name="connsiteX1" fmla="*/ 30143 w 75765"/>
                <a:gd name="connsiteY1" fmla="*/ 60272 h 60272"/>
                <a:gd name="connsiteX2" fmla="*/ 0 w 75765"/>
                <a:gd name="connsiteY2" fmla="*/ 30136 h 60272"/>
                <a:gd name="connsiteX3" fmla="*/ 0 w 75765"/>
                <a:gd name="connsiteY3" fmla="*/ 30136 h 60272"/>
                <a:gd name="connsiteX4" fmla="*/ 30143 w 75765"/>
                <a:gd name="connsiteY4" fmla="*/ 0 h 60272"/>
                <a:gd name="connsiteX5" fmla="*/ 45622 w 75765"/>
                <a:gd name="connsiteY5" fmla="*/ 0 h 60272"/>
                <a:gd name="connsiteX6" fmla="*/ 75765 w 75765"/>
                <a:gd name="connsiteY6" fmla="*/ 30136 h 60272"/>
                <a:gd name="connsiteX7" fmla="*/ 75765 w 75765"/>
                <a:gd name="connsiteY7" fmla="*/ 30136 h 60272"/>
                <a:gd name="connsiteX8" fmla="*/ 45622 w 75765"/>
                <a:gd name="connsiteY8" fmla="*/ 60272 h 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5" h="60272">
                  <a:moveTo>
                    <a:pt x="45622" y="60272"/>
                  </a:moveTo>
                  <a:lnTo>
                    <a:pt x="30143" y="60272"/>
                  </a:lnTo>
                  <a:cubicBezTo>
                    <a:pt x="13850" y="60272"/>
                    <a:pt x="0" y="46426"/>
                    <a:pt x="0" y="30136"/>
                  </a:cubicBezTo>
                  <a:lnTo>
                    <a:pt x="0" y="30136"/>
                  </a:lnTo>
                  <a:cubicBezTo>
                    <a:pt x="0" y="13846"/>
                    <a:pt x="13850" y="0"/>
                    <a:pt x="30143" y="0"/>
                  </a:cubicBezTo>
                  <a:lnTo>
                    <a:pt x="45622" y="0"/>
                  </a:lnTo>
                  <a:cubicBezTo>
                    <a:pt x="61916" y="0"/>
                    <a:pt x="75765" y="13846"/>
                    <a:pt x="75765" y="30136"/>
                  </a:cubicBezTo>
                  <a:lnTo>
                    <a:pt x="75765" y="30136"/>
                  </a:lnTo>
                  <a:cubicBezTo>
                    <a:pt x="75765" y="46426"/>
                    <a:pt x="62730" y="60272"/>
                    <a:pt x="45622" y="60272"/>
                  </a:cubicBezTo>
                  <a:close/>
                </a:path>
              </a:pathLst>
            </a:custGeom>
            <a:noFill/>
            <a:ln w="28575" cap="flat">
              <a:solidFill>
                <a:schemeClr val="bg1"/>
              </a:solidFill>
              <a:prstDash val="solid"/>
              <a:miter/>
            </a:ln>
          </p:spPr>
          <p:txBody>
            <a:bodyPr rtlCol="0" anchor="ctr"/>
            <a:lstStyle/>
            <a:p>
              <a:endParaRPr lang="da-DK"/>
            </a:p>
          </p:txBody>
        </p:sp>
        <p:sp>
          <p:nvSpPr>
            <p:cNvPr id="125" name="Kombinationstegning 63">
              <a:extLst>
                <a:ext uri="{FF2B5EF4-FFF2-40B4-BE49-F238E27FC236}">
                  <a16:creationId xmlns:a16="http://schemas.microsoft.com/office/drawing/2014/main" id="{FBF99373-D53F-4905-89DE-60CA6860C23E}"/>
                </a:ext>
              </a:extLst>
            </p:cNvPr>
            <p:cNvSpPr/>
            <p:nvPr/>
          </p:nvSpPr>
          <p:spPr>
            <a:xfrm>
              <a:off x="6431647" y="3129268"/>
              <a:ext cx="75764" cy="60272"/>
            </a:xfrm>
            <a:custGeom>
              <a:avLst/>
              <a:gdLst>
                <a:gd name="connsiteX0" fmla="*/ 45622 w 75764"/>
                <a:gd name="connsiteY0" fmla="*/ 60272 h 60272"/>
                <a:gd name="connsiteX1" fmla="*/ 30143 w 75764"/>
                <a:gd name="connsiteY1" fmla="*/ 60272 h 60272"/>
                <a:gd name="connsiteX2" fmla="*/ 0 w 75764"/>
                <a:gd name="connsiteY2" fmla="*/ 30136 h 60272"/>
                <a:gd name="connsiteX3" fmla="*/ 0 w 75764"/>
                <a:gd name="connsiteY3" fmla="*/ 30136 h 60272"/>
                <a:gd name="connsiteX4" fmla="*/ 30143 w 75764"/>
                <a:gd name="connsiteY4" fmla="*/ 0 h 60272"/>
                <a:gd name="connsiteX5" fmla="*/ 45622 w 75764"/>
                <a:gd name="connsiteY5" fmla="*/ 0 h 60272"/>
                <a:gd name="connsiteX6" fmla="*/ 75765 w 75764"/>
                <a:gd name="connsiteY6" fmla="*/ 30136 h 60272"/>
                <a:gd name="connsiteX7" fmla="*/ 75765 w 75764"/>
                <a:gd name="connsiteY7" fmla="*/ 30136 h 60272"/>
                <a:gd name="connsiteX8" fmla="*/ 45622 w 75764"/>
                <a:gd name="connsiteY8" fmla="*/ 60272 h 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 h="60272">
                  <a:moveTo>
                    <a:pt x="45622" y="60272"/>
                  </a:moveTo>
                  <a:lnTo>
                    <a:pt x="30143" y="60272"/>
                  </a:lnTo>
                  <a:cubicBezTo>
                    <a:pt x="13849" y="60272"/>
                    <a:pt x="0" y="46426"/>
                    <a:pt x="0" y="30136"/>
                  </a:cubicBezTo>
                  <a:lnTo>
                    <a:pt x="0" y="30136"/>
                  </a:lnTo>
                  <a:cubicBezTo>
                    <a:pt x="0" y="13846"/>
                    <a:pt x="13849" y="0"/>
                    <a:pt x="30143" y="0"/>
                  </a:cubicBezTo>
                  <a:lnTo>
                    <a:pt x="45622" y="0"/>
                  </a:lnTo>
                  <a:cubicBezTo>
                    <a:pt x="61915" y="0"/>
                    <a:pt x="75765" y="13846"/>
                    <a:pt x="75765" y="30136"/>
                  </a:cubicBezTo>
                  <a:lnTo>
                    <a:pt x="75765" y="30136"/>
                  </a:lnTo>
                  <a:cubicBezTo>
                    <a:pt x="75765" y="46426"/>
                    <a:pt x="62730" y="60272"/>
                    <a:pt x="45622" y="60272"/>
                  </a:cubicBezTo>
                  <a:close/>
                </a:path>
              </a:pathLst>
            </a:custGeom>
            <a:noFill/>
            <a:ln w="28575" cap="flat">
              <a:solidFill>
                <a:schemeClr val="bg1"/>
              </a:solidFill>
              <a:prstDash val="solid"/>
              <a:miter/>
            </a:ln>
          </p:spPr>
          <p:txBody>
            <a:bodyPr rtlCol="0" anchor="ctr"/>
            <a:lstStyle/>
            <a:p>
              <a:endParaRPr lang="da-DK"/>
            </a:p>
          </p:txBody>
        </p:sp>
        <p:sp>
          <p:nvSpPr>
            <p:cNvPr id="126" name="Kombinationstegning 64">
              <a:extLst>
                <a:ext uri="{FF2B5EF4-FFF2-40B4-BE49-F238E27FC236}">
                  <a16:creationId xmlns:a16="http://schemas.microsoft.com/office/drawing/2014/main" id="{23EC0549-3789-47AB-B5E6-98C6ABE355A9}"/>
                </a:ext>
              </a:extLst>
            </p:cNvPr>
            <p:cNvSpPr/>
            <p:nvPr/>
          </p:nvSpPr>
          <p:spPr>
            <a:xfrm>
              <a:off x="6390877" y="3185467"/>
              <a:ext cx="84575" cy="79819"/>
            </a:xfrm>
            <a:custGeom>
              <a:avLst/>
              <a:gdLst>
                <a:gd name="connsiteX0" fmla="*/ 57878 w 84575"/>
                <a:gd name="connsiteY0" fmla="*/ 0 h 79819"/>
                <a:gd name="connsiteX1" fmla="*/ 78245 w 84575"/>
                <a:gd name="connsiteY1" fmla="*/ 13032 h 79819"/>
                <a:gd name="connsiteX2" fmla="*/ 79874 w 84575"/>
                <a:gd name="connsiteY2" fmla="*/ 57014 h 79819"/>
                <a:gd name="connsiteX3" fmla="*/ 48102 w 84575"/>
                <a:gd name="connsiteY3" fmla="*/ 79820 h 79819"/>
                <a:gd name="connsiteX4" fmla="*/ 33437 w 84575"/>
                <a:gd name="connsiteY4" fmla="*/ 79820 h 79819"/>
                <a:gd name="connsiteX5" fmla="*/ 36 w 84575"/>
                <a:gd name="connsiteY5" fmla="*/ 46426 h 79819"/>
                <a:gd name="connsiteX6" fmla="*/ 17144 w 84575"/>
                <a:gd name="connsiteY6" fmla="*/ 2443 h 7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75" h="79819">
                  <a:moveTo>
                    <a:pt x="57878" y="0"/>
                  </a:moveTo>
                  <a:cubicBezTo>
                    <a:pt x="65210" y="2443"/>
                    <a:pt x="72542" y="6516"/>
                    <a:pt x="78245" y="13032"/>
                  </a:cubicBezTo>
                  <a:cubicBezTo>
                    <a:pt x="88021" y="24435"/>
                    <a:pt x="84762" y="43982"/>
                    <a:pt x="79874" y="57014"/>
                  </a:cubicBezTo>
                  <a:cubicBezTo>
                    <a:pt x="74986" y="70860"/>
                    <a:pt x="61951" y="79820"/>
                    <a:pt x="48102" y="79820"/>
                  </a:cubicBezTo>
                  <a:cubicBezTo>
                    <a:pt x="48102" y="79820"/>
                    <a:pt x="33437" y="79820"/>
                    <a:pt x="33437" y="79820"/>
                  </a:cubicBezTo>
                  <a:cubicBezTo>
                    <a:pt x="14700" y="79820"/>
                    <a:pt x="36" y="65159"/>
                    <a:pt x="36" y="46426"/>
                  </a:cubicBezTo>
                  <a:cubicBezTo>
                    <a:pt x="36" y="28507"/>
                    <a:pt x="-1594" y="12217"/>
                    <a:pt x="17144" y="2443"/>
                  </a:cubicBezTo>
                </a:path>
              </a:pathLst>
            </a:custGeom>
            <a:noFill/>
            <a:ln w="28575" cap="flat">
              <a:solidFill>
                <a:schemeClr val="bg1"/>
              </a:solidFill>
              <a:prstDash val="solid"/>
              <a:miter/>
            </a:ln>
          </p:spPr>
          <p:txBody>
            <a:bodyPr rtlCol="0" anchor="ctr"/>
            <a:lstStyle/>
            <a:p>
              <a:endParaRPr lang="da-DK"/>
            </a:p>
          </p:txBody>
        </p:sp>
        <p:sp>
          <p:nvSpPr>
            <p:cNvPr id="127" name="Kombinationstegning 65">
              <a:extLst>
                <a:ext uri="{FF2B5EF4-FFF2-40B4-BE49-F238E27FC236}">
                  <a16:creationId xmlns:a16="http://schemas.microsoft.com/office/drawing/2014/main" id="{EFC3DB5E-C422-4B53-8CE2-FFFA8329F435}"/>
                </a:ext>
              </a:extLst>
            </p:cNvPr>
            <p:cNvSpPr/>
            <p:nvPr/>
          </p:nvSpPr>
          <p:spPr>
            <a:xfrm>
              <a:off x="6647537" y="3269360"/>
              <a:ext cx="171896" cy="381995"/>
            </a:xfrm>
            <a:custGeom>
              <a:avLst/>
              <a:gdLst>
                <a:gd name="connsiteX0" fmla="*/ 0 w 171896"/>
                <a:gd name="connsiteY0" fmla="*/ 0 h 381995"/>
                <a:gd name="connsiteX1" fmla="*/ 171897 w 171896"/>
                <a:gd name="connsiteY1" fmla="*/ 233759 h 381995"/>
                <a:gd name="connsiteX2" fmla="*/ 171897 w 171896"/>
                <a:gd name="connsiteY2" fmla="*/ 381995 h 381995"/>
              </a:gdLst>
              <a:ahLst/>
              <a:cxnLst>
                <a:cxn ang="0">
                  <a:pos x="connsiteX0" y="connsiteY0"/>
                </a:cxn>
                <a:cxn ang="0">
                  <a:pos x="connsiteX1" y="connsiteY1"/>
                </a:cxn>
                <a:cxn ang="0">
                  <a:pos x="connsiteX2" y="connsiteY2"/>
                </a:cxn>
              </a:cxnLst>
              <a:rect l="l" t="t" r="r" b="b"/>
              <a:pathLst>
                <a:path w="171896" h="381995">
                  <a:moveTo>
                    <a:pt x="0" y="0"/>
                  </a:moveTo>
                  <a:cubicBezTo>
                    <a:pt x="99391" y="30951"/>
                    <a:pt x="171897" y="123802"/>
                    <a:pt x="171897" y="233759"/>
                  </a:cubicBezTo>
                  <a:lnTo>
                    <a:pt x="171897" y="381995"/>
                  </a:lnTo>
                </a:path>
              </a:pathLst>
            </a:custGeom>
            <a:noFill/>
            <a:ln w="28575" cap="flat">
              <a:solidFill>
                <a:schemeClr val="bg1"/>
              </a:solidFill>
              <a:prstDash val="solid"/>
              <a:miter/>
            </a:ln>
          </p:spPr>
          <p:txBody>
            <a:bodyPr rtlCol="0" anchor="ctr"/>
            <a:lstStyle/>
            <a:p>
              <a:endParaRPr lang="da-DK"/>
            </a:p>
          </p:txBody>
        </p:sp>
        <p:sp>
          <p:nvSpPr>
            <p:cNvPr id="128" name="Kombinationstegning 66">
              <a:extLst>
                <a:ext uri="{FF2B5EF4-FFF2-40B4-BE49-F238E27FC236}">
                  <a16:creationId xmlns:a16="http://schemas.microsoft.com/office/drawing/2014/main" id="{D0E1179F-69FE-4924-BAEE-01438F941050}"/>
                </a:ext>
              </a:extLst>
            </p:cNvPr>
            <p:cNvSpPr/>
            <p:nvPr/>
          </p:nvSpPr>
          <p:spPr>
            <a:xfrm>
              <a:off x="6321665" y="3200128"/>
              <a:ext cx="325871" cy="180816"/>
            </a:xfrm>
            <a:custGeom>
              <a:avLst/>
              <a:gdLst>
                <a:gd name="connsiteX0" fmla="*/ 325871 w 325871"/>
                <a:gd name="connsiteY0" fmla="*/ 9774 h 180816"/>
                <a:gd name="connsiteX1" fmla="*/ 325871 w 325871"/>
                <a:gd name="connsiteY1" fmla="*/ 39910 h 180816"/>
                <a:gd name="connsiteX2" fmla="*/ 184932 w 325871"/>
                <a:gd name="connsiteY2" fmla="*/ 180817 h 180816"/>
                <a:gd name="connsiteX3" fmla="*/ 140939 w 325871"/>
                <a:gd name="connsiteY3" fmla="*/ 180817 h 180816"/>
                <a:gd name="connsiteX4" fmla="*/ 0 w 325871"/>
                <a:gd name="connsiteY4" fmla="*/ 39910 h 180816"/>
                <a:gd name="connsiteX5" fmla="*/ 0 w 325871"/>
                <a:gd name="connsiteY5" fmla="*/ 0 h 18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1" h="180816">
                  <a:moveTo>
                    <a:pt x="325871" y="9774"/>
                  </a:moveTo>
                  <a:lnTo>
                    <a:pt x="325871" y="39910"/>
                  </a:lnTo>
                  <a:cubicBezTo>
                    <a:pt x="325871" y="118101"/>
                    <a:pt x="262326" y="180817"/>
                    <a:pt x="184932" y="180817"/>
                  </a:cubicBezTo>
                  <a:lnTo>
                    <a:pt x="140939" y="180817"/>
                  </a:lnTo>
                  <a:cubicBezTo>
                    <a:pt x="62730" y="180817"/>
                    <a:pt x="0" y="117286"/>
                    <a:pt x="0" y="39910"/>
                  </a:cubicBezTo>
                  <a:lnTo>
                    <a:pt x="0" y="0"/>
                  </a:lnTo>
                </a:path>
              </a:pathLst>
            </a:custGeom>
            <a:noFill/>
            <a:ln w="28575" cap="flat">
              <a:solidFill>
                <a:schemeClr val="bg1"/>
              </a:solidFill>
              <a:prstDash val="solid"/>
              <a:miter/>
            </a:ln>
          </p:spPr>
          <p:txBody>
            <a:bodyPr rtlCol="0" anchor="ctr"/>
            <a:lstStyle/>
            <a:p>
              <a:endParaRPr lang="da-DK" dirty="0"/>
            </a:p>
          </p:txBody>
        </p:sp>
      </p:grpSp>
    </p:spTree>
    <p:extLst>
      <p:ext uri="{BB962C8B-B14F-4D97-AF65-F5344CB8AC3E}">
        <p14:creationId xmlns:p14="http://schemas.microsoft.com/office/powerpoint/2010/main" val="49996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86A454D-9454-40E6-AA5A-BC45D2F27661}"/>
              </a:ext>
            </a:extLst>
          </p:cNvPr>
          <p:cNvSpPr txBox="1"/>
          <p:nvPr/>
        </p:nvSpPr>
        <p:spPr>
          <a:xfrm>
            <a:off x="6519210" y="0"/>
            <a:ext cx="5699761" cy="6858000"/>
          </a:xfrm>
          <a:prstGeom prst="rect">
            <a:avLst/>
          </a:prstGeom>
          <a:solidFill>
            <a:schemeClr val="accent2"/>
          </a:solidFill>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86AD2D26-AA33-4845-B71D-A57868844D0B}"/>
              </a:ext>
            </a:extLst>
          </p:cNvPr>
          <p:cNvSpPr>
            <a:spLocks noGrp="1"/>
          </p:cNvSpPr>
          <p:nvPr>
            <p:ph type="title"/>
          </p:nvPr>
        </p:nvSpPr>
        <p:spPr>
          <a:xfrm>
            <a:off x="432000" y="432000"/>
            <a:ext cx="5897678" cy="955241"/>
          </a:xfrm>
        </p:spPr>
        <p:txBody>
          <a:bodyPr/>
          <a:lstStyle/>
          <a:p>
            <a:r>
              <a:rPr lang="da-DK" dirty="0">
                <a:solidFill>
                  <a:srgbClr val="660033"/>
                </a:solidFill>
              </a:rPr>
              <a:t>Hvordan er vi nysgerrige på, hvad borgerne har lyst til?</a:t>
            </a:r>
            <a:endParaRPr lang="da-DK" i="1" dirty="0">
              <a:solidFill>
                <a:srgbClr val="660033"/>
              </a:solidFill>
            </a:endParaRPr>
          </a:p>
        </p:txBody>
      </p:sp>
      <p:grpSp>
        <p:nvGrpSpPr>
          <p:cNvPr id="8" name="Gruppe 7">
            <a:extLst>
              <a:ext uri="{FF2B5EF4-FFF2-40B4-BE49-F238E27FC236}">
                <a16:creationId xmlns:a16="http://schemas.microsoft.com/office/drawing/2014/main" id="{316E96B5-CC38-4EE9-8BED-98A71A79B449}"/>
              </a:ext>
            </a:extLst>
          </p:cNvPr>
          <p:cNvGrpSpPr>
            <a:grpSpLocks noChangeAspect="1"/>
          </p:cNvGrpSpPr>
          <p:nvPr/>
        </p:nvGrpSpPr>
        <p:grpSpPr>
          <a:xfrm>
            <a:off x="6727424" y="1857330"/>
            <a:ext cx="5154498" cy="3408185"/>
            <a:chOff x="2806960" y="2705762"/>
            <a:chExt cx="4858453" cy="3212438"/>
          </a:xfrm>
        </p:grpSpPr>
        <p:sp>
          <p:nvSpPr>
            <p:cNvPr id="9" name="Kombinationstegning 7">
              <a:extLst>
                <a:ext uri="{FF2B5EF4-FFF2-40B4-BE49-F238E27FC236}">
                  <a16:creationId xmlns:a16="http://schemas.microsoft.com/office/drawing/2014/main" id="{D7FDE196-F94B-4363-9EFC-104FEDBD9E8B}"/>
                </a:ext>
              </a:extLst>
            </p:cNvPr>
            <p:cNvSpPr/>
            <p:nvPr/>
          </p:nvSpPr>
          <p:spPr>
            <a:xfrm>
              <a:off x="4201568" y="4465667"/>
              <a:ext cx="795569" cy="859777"/>
            </a:xfrm>
            <a:custGeom>
              <a:avLst/>
              <a:gdLst>
                <a:gd name="connsiteX0" fmla="*/ 0 w 400140"/>
                <a:gd name="connsiteY0" fmla="*/ 0 h 432434"/>
                <a:gd name="connsiteX1" fmla="*/ 0 w 400140"/>
                <a:gd name="connsiteY1" fmla="*/ 361950 h 432434"/>
                <a:gd name="connsiteX2" fmla="*/ 70333 w 400140"/>
                <a:gd name="connsiteY2" fmla="*/ 432435 h 432434"/>
                <a:gd name="connsiteX3" fmla="*/ 124509 w 400140"/>
                <a:gd name="connsiteY3" fmla="*/ 432435 h 432434"/>
                <a:gd name="connsiteX4" fmla="*/ 190090 w 400140"/>
                <a:gd name="connsiteY4" fmla="*/ 432435 h 432434"/>
                <a:gd name="connsiteX5" fmla="*/ 400140 w 400140"/>
                <a:gd name="connsiteY5" fmla="*/ 432435 h 4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140" h="432434">
                  <a:moveTo>
                    <a:pt x="0" y="0"/>
                  </a:moveTo>
                  <a:lnTo>
                    <a:pt x="0" y="361950"/>
                  </a:lnTo>
                  <a:cubicBezTo>
                    <a:pt x="0" y="401003"/>
                    <a:pt x="31365" y="432435"/>
                    <a:pt x="70333" y="432435"/>
                  </a:cubicBezTo>
                  <a:lnTo>
                    <a:pt x="124509" y="432435"/>
                  </a:lnTo>
                  <a:lnTo>
                    <a:pt x="190090" y="432435"/>
                  </a:lnTo>
                  <a:lnTo>
                    <a:pt x="400140" y="432435"/>
                  </a:lnTo>
                </a:path>
              </a:pathLst>
            </a:custGeom>
            <a:noFill/>
            <a:ln w="28575" cap="flat">
              <a:solidFill>
                <a:schemeClr val="bg1"/>
              </a:solidFill>
              <a:prstDash val="solid"/>
              <a:miter/>
            </a:ln>
          </p:spPr>
          <p:txBody>
            <a:bodyPr rtlCol="0" anchor="ctr"/>
            <a:lstStyle/>
            <a:p>
              <a:endParaRPr lang="da-DK"/>
            </a:p>
          </p:txBody>
        </p:sp>
        <p:sp>
          <p:nvSpPr>
            <p:cNvPr id="10" name="Kombinationstegning 8">
              <a:extLst>
                <a:ext uri="{FF2B5EF4-FFF2-40B4-BE49-F238E27FC236}">
                  <a16:creationId xmlns:a16="http://schemas.microsoft.com/office/drawing/2014/main" id="{8E7A3B77-58C1-4630-B678-65646AA550B7}"/>
                </a:ext>
              </a:extLst>
            </p:cNvPr>
            <p:cNvSpPr/>
            <p:nvPr/>
          </p:nvSpPr>
          <p:spPr>
            <a:xfrm>
              <a:off x="4449122" y="5325446"/>
              <a:ext cx="128499" cy="592754"/>
            </a:xfrm>
            <a:custGeom>
              <a:avLst/>
              <a:gdLst>
                <a:gd name="connsiteX0" fmla="*/ 0 w 64630"/>
                <a:gd name="connsiteY0" fmla="*/ 0 h 298132"/>
                <a:gd name="connsiteX1" fmla="*/ 0 w 64630"/>
                <a:gd name="connsiteY1" fmla="*/ 265748 h 298132"/>
                <a:gd name="connsiteX2" fmla="*/ 32315 w 64630"/>
                <a:gd name="connsiteY2" fmla="*/ 298133 h 298132"/>
                <a:gd name="connsiteX3" fmla="*/ 32315 w 64630"/>
                <a:gd name="connsiteY3" fmla="*/ 298133 h 298132"/>
                <a:gd name="connsiteX4" fmla="*/ 64631 w 64630"/>
                <a:gd name="connsiteY4" fmla="*/ 265748 h 298132"/>
                <a:gd name="connsiteX5" fmla="*/ 64631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0" y="0"/>
                  </a:moveTo>
                  <a:lnTo>
                    <a:pt x="0" y="265748"/>
                  </a:lnTo>
                  <a:cubicBezTo>
                    <a:pt x="0" y="283845"/>
                    <a:pt x="14257" y="298133"/>
                    <a:pt x="32315" y="298133"/>
                  </a:cubicBezTo>
                  <a:lnTo>
                    <a:pt x="32315" y="298133"/>
                  </a:lnTo>
                  <a:cubicBezTo>
                    <a:pt x="50374" y="298133"/>
                    <a:pt x="64631" y="283845"/>
                    <a:pt x="64631" y="265748"/>
                  </a:cubicBezTo>
                  <a:lnTo>
                    <a:pt x="64631" y="0"/>
                  </a:lnTo>
                </a:path>
              </a:pathLst>
            </a:custGeom>
            <a:noFill/>
            <a:ln w="28575" cap="flat">
              <a:solidFill>
                <a:schemeClr val="bg1"/>
              </a:solid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2EB2BFB7-2436-4171-AFD5-D94548A2E787}"/>
                </a:ext>
              </a:extLst>
            </p:cNvPr>
            <p:cNvSpPr/>
            <p:nvPr/>
          </p:nvSpPr>
          <p:spPr>
            <a:xfrm>
              <a:off x="7060706" y="4649365"/>
              <a:ext cx="202199" cy="18938"/>
            </a:xfrm>
            <a:custGeom>
              <a:avLst/>
              <a:gdLst>
                <a:gd name="connsiteX0" fmla="*/ 0 w 101698"/>
                <a:gd name="connsiteY0" fmla="*/ 0 h 9525"/>
                <a:gd name="connsiteX1" fmla="*/ 101698 w 101698"/>
                <a:gd name="connsiteY1" fmla="*/ 0 h 9525"/>
              </a:gdLst>
              <a:ahLst/>
              <a:cxnLst>
                <a:cxn ang="0">
                  <a:pos x="connsiteX0" y="connsiteY0"/>
                </a:cxn>
                <a:cxn ang="0">
                  <a:pos x="connsiteX1" y="connsiteY1"/>
                </a:cxn>
              </a:cxnLst>
              <a:rect l="l" t="t" r="r" b="b"/>
              <a:pathLst>
                <a:path w="101698" h="9525">
                  <a:moveTo>
                    <a:pt x="0" y="0"/>
                  </a:moveTo>
                  <a:lnTo>
                    <a:pt x="101698" y="0"/>
                  </a:lnTo>
                </a:path>
              </a:pathLst>
            </a:custGeom>
            <a:ln w="28575" cap="flat">
              <a:solidFill>
                <a:schemeClr val="bg1"/>
              </a:solid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C9AD63BA-987D-4019-9EFD-70A0A6F658AE}"/>
                </a:ext>
              </a:extLst>
            </p:cNvPr>
            <p:cNvSpPr/>
            <p:nvPr/>
          </p:nvSpPr>
          <p:spPr>
            <a:xfrm>
              <a:off x="6956771" y="3954345"/>
              <a:ext cx="524982" cy="935411"/>
            </a:xfrm>
            <a:custGeom>
              <a:avLst/>
              <a:gdLst>
                <a:gd name="connsiteX0" fmla="*/ 17108 w 264045"/>
                <a:gd name="connsiteY0" fmla="*/ 0 h 470475"/>
                <a:gd name="connsiteX1" fmla="*/ 26613 w 264045"/>
                <a:gd name="connsiteY1" fmla="*/ 0 h 470475"/>
                <a:gd name="connsiteX2" fmla="*/ 256622 w 264045"/>
                <a:gd name="connsiteY2" fmla="*/ 230505 h 470475"/>
                <a:gd name="connsiteX3" fmla="*/ 256622 w 264045"/>
                <a:gd name="connsiteY3" fmla="*/ 304800 h 470475"/>
                <a:gd name="connsiteX4" fmla="*/ 256622 w 264045"/>
                <a:gd name="connsiteY4" fmla="*/ 340995 h 470475"/>
                <a:gd name="connsiteX5" fmla="*/ 263275 w 264045"/>
                <a:gd name="connsiteY5" fmla="*/ 406717 h 470475"/>
                <a:gd name="connsiteX6" fmla="*/ 246167 w 264045"/>
                <a:gd name="connsiteY6" fmla="*/ 449580 h 470475"/>
                <a:gd name="connsiteX7" fmla="*/ 171081 w 264045"/>
                <a:gd name="connsiteY7" fmla="*/ 469583 h 470475"/>
                <a:gd name="connsiteX8" fmla="*/ 99797 w 264045"/>
                <a:gd name="connsiteY8" fmla="*/ 469583 h 470475"/>
                <a:gd name="connsiteX9" fmla="*/ 0 w 264045"/>
                <a:gd name="connsiteY9" fmla="*/ 469583 h 470475"/>
                <a:gd name="connsiteX10" fmla="*/ 0 w 264045"/>
                <a:gd name="connsiteY10" fmla="*/ 348615 h 4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045" h="470475">
                  <a:moveTo>
                    <a:pt x="17108" y="0"/>
                  </a:moveTo>
                  <a:lnTo>
                    <a:pt x="26613" y="0"/>
                  </a:lnTo>
                  <a:cubicBezTo>
                    <a:pt x="153023" y="0"/>
                    <a:pt x="256622" y="103822"/>
                    <a:pt x="256622" y="230505"/>
                  </a:cubicBezTo>
                  <a:cubicBezTo>
                    <a:pt x="256622" y="255270"/>
                    <a:pt x="256622" y="280035"/>
                    <a:pt x="256622" y="304800"/>
                  </a:cubicBezTo>
                  <a:cubicBezTo>
                    <a:pt x="256622" y="325755"/>
                    <a:pt x="253770" y="320040"/>
                    <a:pt x="256622" y="340995"/>
                  </a:cubicBezTo>
                  <a:cubicBezTo>
                    <a:pt x="260424" y="363855"/>
                    <a:pt x="266126" y="382905"/>
                    <a:pt x="263275" y="406717"/>
                  </a:cubicBezTo>
                  <a:cubicBezTo>
                    <a:pt x="261374" y="421958"/>
                    <a:pt x="256622" y="438150"/>
                    <a:pt x="246167" y="449580"/>
                  </a:cubicBezTo>
                  <a:cubicBezTo>
                    <a:pt x="226207" y="472440"/>
                    <a:pt x="198644" y="471488"/>
                    <a:pt x="171081" y="469583"/>
                  </a:cubicBezTo>
                  <a:cubicBezTo>
                    <a:pt x="147320" y="468630"/>
                    <a:pt x="123559" y="469583"/>
                    <a:pt x="99797" y="469583"/>
                  </a:cubicBezTo>
                  <a:cubicBezTo>
                    <a:pt x="66532" y="469583"/>
                    <a:pt x="33266" y="469583"/>
                    <a:pt x="0" y="469583"/>
                  </a:cubicBezTo>
                  <a:lnTo>
                    <a:pt x="0" y="348615"/>
                  </a:lnTo>
                </a:path>
              </a:pathLst>
            </a:custGeom>
            <a:noFill/>
            <a:ln w="28575" cap="flat">
              <a:solidFill>
                <a:schemeClr val="bg1"/>
              </a:solid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D1A2B73A-02CD-4698-88B0-C9BA22589D47}"/>
                </a:ext>
              </a:extLst>
            </p:cNvPr>
            <p:cNvSpPr/>
            <p:nvPr/>
          </p:nvSpPr>
          <p:spPr>
            <a:xfrm>
              <a:off x="6550483" y="3986538"/>
              <a:ext cx="253221" cy="482914"/>
            </a:xfrm>
            <a:custGeom>
              <a:avLst/>
              <a:gdLst>
                <a:gd name="connsiteX0" fmla="*/ 0 w 127360"/>
                <a:gd name="connsiteY0" fmla="*/ 242888 h 242887"/>
                <a:gd name="connsiteX1" fmla="*/ 39919 w 127360"/>
                <a:gd name="connsiteY1" fmla="*/ 104775 h 242887"/>
                <a:gd name="connsiteX2" fmla="*/ 127360 w 127360"/>
                <a:gd name="connsiteY2" fmla="*/ 0 h 242887"/>
              </a:gdLst>
              <a:ahLst/>
              <a:cxnLst>
                <a:cxn ang="0">
                  <a:pos x="connsiteX0" y="connsiteY0"/>
                </a:cxn>
                <a:cxn ang="0">
                  <a:pos x="connsiteX1" y="connsiteY1"/>
                </a:cxn>
                <a:cxn ang="0">
                  <a:pos x="connsiteX2" y="connsiteY2"/>
                </a:cxn>
              </a:cxnLst>
              <a:rect l="l" t="t" r="r" b="b"/>
              <a:pathLst>
                <a:path w="127360" h="242887">
                  <a:moveTo>
                    <a:pt x="0" y="242888"/>
                  </a:moveTo>
                  <a:cubicBezTo>
                    <a:pt x="14257" y="187642"/>
                    <a:pt x="28514" y="140017"/>
                    <a:pt x="39919" y="104775"/>
                  </a:cubicBezTo>
                  <a:cubicBezTo>
                    <a:pt x="57027" y="50483"/>
                    <a:pt x="83640" y="15240"/>
                    <a:pt x="127360" y="0"/>
                  </a:cubicBezTo>
                </a:path>
              </a:pathLst>
            </a:custGeom>
            <a:noFill/>
            <a:ln w="28575" cap="flat">
              <a:solidFill>
                <a:schemeClr val="bg1"/>
              </a:solid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C186328-563B-4226-A1E4-A8EC8E289AFA}"/>
                </a:ext>
              </a:extLst>
            </p:cNvPr>
            <p:cNvSpPr/>
            <p:nvPr/>
          </p:nvSpPr>
          <p:spPr>
            <a:xfrm>
              <a:off x="6348032" y="2705762"/>
              <a:ext cx="1120998" cy="1009966"/>
            </a:xfrm>
            <a:custGeom>
              <a:avLst/>
              <a:gdLst>
                <a:gd name="connsiteX0" fmla="*/ 484857 w 563818"/>
                <a:gd name="connsiteY0" fmla="*/ 507973 h 507973"/>
                <a:gd name="connsiteX1" fmla="*/ 563745 w 563818"/>
                <a:gd name="connsiteY1" fmla="*/ 420343 h 507973"/>
                <a:gd name="connsiteX2" fmla="*/ 525727 w 563818"/>
                <a:gd name="connsiteY2" fmla="*/ 354621 h 507973"/>
                <a:gd name="connsiteX3" fmla="*/ 547587 w 563818"/>
                <a:gd name="connsiteY3" fmla="*/ 300328 h 507973"/>
                <a:gd name="connsiteX4" fmla="*/ 501015 w 563818"/>
                <a:gd name="connsiteY4" fmla="*/ 238416 h 507973"/>
                <a:gd name="connsiteX5" fmla="*/ 523826 w 563818"/>
                <a:gd name="connsiteY5" fmla="*/ 184123 h 507973"/>
                <a:gd name="connsiteX6" fmla="*/ 451591 w 563818"/>
                <a:gd name="connsiteY6" fmla="*/ 118401 h 507973"/>
                <a:gd name="connsiteX7" fmla="*/ 425929 w 563818"/>
                <a:gd name="connsiteY7" fmla="*/ 125068 h 507973"/>
                <a:gd name="connsiteX8" fmla="*/ 256749 w 563818"/>
                <a:gd name="connsiteY8" fmla="*/ 291 h 507973"/>
                <a:gd name="connsiteX9" fmla="*/ 108478 w 563818"/>
                <a:gd name="connsiteY9" fmla="*/ 113638 h 507973"/>
                <a:gd name="connsiteX10" fmla="*/ 101825 w 563818"/>
                <a:gd name="connsiteY10" fmla="*/ 113638 h 507973"/>
                <a:gd name="connsiteX11" fmla="*/ 127 w 563818"/>
                <a:gd name="connsiteY11" fmla="*/ 226986 h 507973"/>
                <a:gd name="connsiteX12" fmla="*/ 17235 w 563818"/>
                <a:gd name="connsiteY12" fmla="*/ 281278 h 50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18" h="507973">
                  <a:moveTo>
                    <a:pt x="484857" y="507973"/>
                  </a:moveTo>
                  <a:cubicBezTo>
                    <a:pt x="530479" y="505116"/>
                    <a:pt x="565645" y="466063"/>
                    <a:pt x="563745" y="420343"/>
                  </a:cubicBezTo>
                  <a:cubicBezTo>
                    <a:pt x="561844" y="392721"/>
                    <a:pt x="547587" y="368908"/>
                    <a:pt x="525727" y="354621"/>
                  </a:cubicBezTo>
                  <a:cubicBezTo>
                    <a:pt x="539983" y="341286"/>
                    <a:pt x="548537" y="322236"/>
                    <a:pt x="547587" y="300328"/>
                  </a:cubicBezTo>
                  <a:cubicBezTo>
                    <a:pt x="545686" y="271753"/>
                    <a:pt x="526677" y="246988"/>
                    <a:pt x="501015" y="238416"/>
                  </a:cubicBezTo>
                  <a:cubicBezTo>
                    <a:pt x="516222" y="225081"/>
                    <a:pt x="524776" y="205078"/>
                    <a:pt x="523826" y="184123"/>
                  </a:cubicBezTo>
                  <a:cubicBezTo>
                    <a:pt x="521925" y="146023"/>
                    <a:pt x="489609" y="116496"/>
                    <a:pt x="451591" y="118401"/>
                  </a:cubicBezTo>
                  <a:cubicBezTo>
                    <a:pt x="443037" y="118401"/>
                    <a:pt x="434483" y="121258"/>
                    <a:pt x="425929" y="125068"/>
                  </a:cubicBezTo>
                  <a:cubicBezTo>
                    <a:pt x="406920" y="49821"/>
                    <a:pt x="336587" y="-4472"/>
                    <a:pt x="256749" y="291"/>
                  </a:cubicBezTo>
                  <a:cubicBezTo>
                    <a:pt x="186415" y="4101"/>
                    <a:pt x="129388" y="50773"/>
                    <a:pt x="108478" y="113638"/>
                  </a:cubicBezTo>
                  <a:cubicBezTo>
                    <a:pt x="106577" y="113638"/>
                    <a:pt x="103726" y="113638"/>
                    <a:pt x="101825" y="113638"/>
                  </a:cubicBezTo>
                  <a:cubicBezTo>
                    <a:pt x="42897" y="116496"/>
                    <a:pt x="-2725" y="167931"/>
                    <a:pt x="127" y="226986"/>
                  </a:cubicBezTo>
                  <a:cubicBezTo>
                    <a:pt x="1077" y="246988"/>
                    <a:pt x="2978" y="267943"/>
                    <a:pt x="17235" y="281278"/>
                  </a:cubicBezTo>
                </a:path>
              </a:pathLst>
            </a:custGeom>
            <a:noFill/>
            <a:ln w="28575" cap="flat">
              <a:solidFill>
                <a:schemeClr val="bg1"/>
              </a:solidFill>
              <a:prstDash val="solid"/>
              <a:miter/>
            </a:ln>
          </p:spPr>
          <p:txBody>
            <a:bodyPr rtlCol="0" anchor="ctr"/>
            <a:lstStyle/>
            <a:p>
              <a:endParaRPr lang="da-DK"/>
            </a:p>
          </p:txBody>
        </p:sp>
        <p:sp>
          <p:nvSpPr>
            <p:cNvPr id="15" name="Kombinationstegning 15">
              <a:extLst>
                <a:ext uri="{FF2B5EF4-FFF2-40B4-BE49-F238E27FC236}">
                  <a16:creationId xmlns:a16="http://schemas.microsoft.com/office/drawing/2014/main" id="{A86981C7-191E-4D46-84DF-794E56512C9A}"/>
                </a:ext>
              </a:extLst>
            </p:cNvPr>
            <p:cNvSpPr/>
            <p:nvPr/>
          </p:nvSpPr>
          <p:spPr>
            <a:xfrm>
              <a:off x="6480563" y="3086991"/>
              <a:ext cx="693523" cy="232935"/>
            </a:xfrm>
            <a:custGeom>
              <a:avLst/>
              <a:gdLst>
                <a:gd name="connsiteX0" fmla="*/ 0 w 348815"/>
                <a:gd name="connsiteY0" fmla="*/ 74295 h 117157"/>
                <a:gd name="connsiteX1" fmla="*/ 90293 w 348815"/>
                <a:gd name="connsiteY1" fmla="*/ 0 h 117157"/>
                <a:gd name="connsiteX2" fmla="*/ 211951 w 348815"/>
                <a:gd name="connsiteY2" fmla="*/ 82868 h 117157"/>
                <a:gd name="connsiteX3" fmla="*/ 274681 w 348815"/>
                <a:gd name="connsiteY3" fmla="*/ 60960 h 117157"/>
                <a:gd name="connsiteX4" fmla="*/ 348816 w 348815"/>
                <a:gd name="connsiteY4" fmla="*/ 117158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15" h="117157">
                  <a:moveTo>
                    <a:pt x="0" y="74295"/>
                  </a:moveTo>
                  <a:cubicBezTo>
                    <a:pt x="41820" y="66675"/>
                    <a:pt x="75086" y="38100"/>
                    <a:pt x="90293" y="0"/>
                  </a:cubicBezTo>
                  <a:cubicBezTo>
                    <a:pt x="107401" y="50483"/>
                    <a:pt x="155874" y="85725"/>
                    <a:pt x="211951" y="82868"/>
                  </a:cubicBezTo>
                  <a:cubicBezTo>
                    <a:pt x="235712" y="81915"/>
                    <a:pt x="256622" y="73343"/>
                    <a:pt x="274681" y="60960"/>
                  </a:cubicBezTo>
                  <a:cubicBezTo>
                    <a:pt x="287037" y="91440"/>
                    <a:pt x="315550" y="113348"/>
                    <a:pt x="348816" y="117158"/>
                  </a:cubicBezTo>
                </a:path>
              </a:pathLst>
            </a:custGeom>
            <a:noFill/>
            <a:ln w="28575" cap="flat">
              <a:solidFill>
                <a:schemeClr val="bg1"/>
              </a:solidFill>
              <a:prstDash val="solid"/>
              <a:miter/>
            </a:ln>
          </p:spPr>
          <p:txBody>
            <a:bodyPr rtlCol="0" anchor="ctr"/>
            <a:lstStyle/>
            <a:p>
              <a:endParaRPr lang="da-DK"/>
            </a:p>
          </p:txBody>
        </p:sp>
        <p:sp>
          <p:nvSpPr>
            <p:cNvPr id="16" name="Kombinationstegning 16">
              <a:extLst>
                <a:ext uri="{FF2B5EF4-FFF2-40B4-BE49-F238E27FC236}">
                  <a16:creationId xmlns:a16="http://schemas.microsoft.com/office/drawing/2014/main" id="{B6ED9BAC-CA05-451D-86EC-A0900DD675EA}"/>
                </a:ext>
              </a:extLst>
            </p:cNvPr>
            <p:cNvSpPr/>
            <p:nvPr/>
          </p:nvSpPr>
          <p:spPr>
            <a:xfrm>
              <a:off x="6482454" y="3299095"/>
              <a:ext cx="731317" cy="530807"/>
            </a:xfrm>
            <a:custGeom>
              <a:avLst/>
              <a:gdLst>
                <a:gd name="connsiteX0" fmla="*/ 367825 w 367824"/>
                <a:gd name="connsiteY0" fmla="*/ 145732 h 266975"/>
                <a:gd name="connsiteX1" fmla="*/ 205298 w 367824"/>
                <a:gd name="connsiteY1" fmla="*/ 266700 h 266975"/>
                <a:gd name="connsiteX2" fmla="*/ 200545 w 367824"/>
                <a:gd name="connsiteY2" fmla="*/ 266700 h 266975"/>
                <a:gd name="connsiteX3" fmla="*/ 3802 w 367824"/>
                <a:gd name="connsiteY3" fmla="*/ 80963 h 266975"/>
                <a:gd name="connsiteX4" fmla="*/ 0 w 367824"/>
                <a:gd name="connsiteY4" fmla="*/ 0 h 26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824" h="266975">
                  <a:moveTo>
                    <a:pt x="367825" y="145732"/>
                  </a:moveTo>
                  <a:cubicBezTo>
                    <a:pt x="341212" y="213360"/>
                    <a:pt x="279433" y="262890"/>
                    <a:pt x="205298" y="266700"/>
                  </a:cubicBezTo>
                  <a:lnTo>
                    <a:pt x="200545" y="266700"/>
                  </a:lnTo>
                  <a:cubicBezTo>
                    <a:pt x="97897" y="272415"/>
                    <a:pt x="8554" y="188595"/>
                    <a:pt x="3802" y="80963"/>
                  </a:cubicBezTo>
                  <a:lnTo>
                    <a:pt x="0" y="0"/>
                  </a:lnTo>
                </a:path>
              </a:pathLst>
            </a:custGeom>
            <a:noFill/>
            <a:ln w="28575" cap="flat">
              <a:solidFill>
                <a:schemeClr val="bg1"/>
              </a:solidFill>
              <a:prstDash val="solid"/>
              <a:miter/>
            </a:ln>
          </p:spPr>
          <p:txBody>
            <a:bodyPr rtlCol="0" anchor="ctr"/>
            <a:lstStyle/>
            <a:p>
              <a:endParaRPr lang="da-DK"/>
            </a:p>
          </p:txBody>
        </p:sp>
        <p:sp>
          <p:nvSpPr>
            <p:cNvPr id="17" name="Kombinationstegning 17">
              <a:extLst>
                <a:ext uri="{FF2B5EF4-FFF2-40B4-BE49-F238E27FC236}">
                  <a16:creationId xmlns:a16="http://schemas.microsoft.com/office/drawing/2014/main" id="{C538B04C-A6FA-4143-840D-BC6BFB2DA0FA}"/>
                </a:ext>
              </a:extLst>
            </p:cNvPr>
            <p:cNvSpPr/>
            <p:nvPr/>
          </p:nvSpPr>
          <p:spPr>
            <a:xfrm>
              <a:off x="6580609" y="3443022"/>
              <a:ext cx="79477" cy="109949"/>
            </a:xfrm>
            <a:custGeom>
              <a:avLst/>
              <a:gdLst>
                <a:gd name="connsiteX0" fmla="*/ 37123 w 39974"/>
                <a:gd name="connsiteY0" fmla="*/ 0 h 55300"/>
                <a:gd name="connsiteX1" fmla="*/ 25717 w 39974"/>
                <a:gd name="connsiteY1" fmla="*/ 952 h 55300"/>
                <a:gd name="connsiteX2" fmla="*/ 55 w 39974"/>
                <a:gd name="connsiteY2" fmla="*/ 29527 h 55300"/>
                <a:gd name="connsiteX3" fmla="*/ 55 w 39974"/>
                <a:gd name="connsiteY3" fmla="*/ 29527 h 55300"/>
                <a:gd name="connsiteX4" fmla="*/ 28569 w 39974"/>
                <a:gd name="connsiteY4" fmla="*/ 55245 h 55300"/>
                <a:gd name="connsiteX5" fmla="*/ 39974 w 39974"/>
                <a:gd name="connsiteY5" fmla="*/ 54292 h 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 h="55300">
                  <a:moveTo>
                    <a:pt x="37123" y="0"/>
                  </a:moveTo>
                  <a:lnTo>
                    <a:pt x="25717" y="952"/>
                  </a:lnTo>
                  <a:cubicBezTo>
                    <a:pt x="10510" y="1905"/>
                    <a:pt x="-895" y="14288"/>
                    <a:pt x="55" y="29527"/>
                  </a:cubicBezTo>
                  <a:lnTo>
                    <a:pt x="55" y="29527"/>
                  </a:lnTo>
                  <a:cubicBezTo>
                    <a:pt x="1006" y="44767"/>
                    <a:pt x="13362" y="56197"/>
                    <a:pt x="28569" y="55245"/>
                  </a:cubicBezTo>
                  <a:lnTo>
                    <a:pt x="39974" y="54292"/>
                  </a:lnTo>
                </a:path>
              </a:pathLst>
            </a:custGeom>
            <a:noFill/>
            <a:ln w="28575" cap="flat">
              <a:solidFill>
                <a:schemeClr val="bg1"/>
              </a:solidFill>
              <a:prstDash val="solid"/>
              <a:miter/>
            </a:ln>
          </p:spPr>
          <p:txBody>
            <a:bodyPr rtlCol="0" anchor="ctr"/>
            <a:lstStyle/>
            <a:p>
              <a:endParaRPr lang="da-DK"/>
            </a:p>
          </p:txBody>
        </p:sp>
        <p:sp>
          <p:nvSpPr>
            <p:cNvPr id="18" name="Kombinationstegning 18">
              <a:extLst>
                <a:ext uri="{FF2B5EF4-FFF2-40B4-BE49-F238E27FC236}">
                  <a16:creationId xmlns:a16="http://schemas.microsoft.com/office/drawing/2014/main" id="{BC35A948-D600-46A7-B98D-DDBC44818C4E}"/>
                </a:ext>
              </a:extLst>
            </p:cNvPr>
            <p:cNvSpPr/>
            <p:nvPr/>
          </p:nvSpPr>
          <p:spPr>
            <a:xfrm>
              <a:off x="6610953" y="3359696"/>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19" name="Kombinationstegning 19">
              <a:extLst>
                <a:ext uri="{FF2B5EF4-FFF2-40B4-BE49-F238E27FC236}">
                  <a16:creationId xmlns:a16="http://schemas.microsoft.com/office/drawing/2014/main" id="{960E1DB0-0F97-4B7B-95B9-D2561D6BD28A}"/>
                </a:ext>
              </a:extLst>
            </p:cNvPr>
            <p:cNvSpPr/>
            <p:nvPr/>
          </p:nvSpPr>
          <p:spPr>
            <a:xfrm>
              <a:off x="6730006" y="3354015"/>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20" name="Kombinationstegning 20">
              <a:extLst>
                <a:ext uri="{FF2B5EF4-FFF2-40B4-BE49-F238E27FC236}">
                  <a16:creationId xmlns:a16="http://schemas.microsoft.com/office/drawing/2014/main" id="{10E4AF93-870A-406E-B683-8E5CD9673010}"/>
                </a:ext>
              </a:extLst>
            </p:cNvPr>
            <p:cNvSpPr/>
            <p:nvPr/>
          </p:nvSpPr>
          <p:spPr>
            <a:xfrm>
              <a:off x="6673314" y="3608381"/>
              <a:ext cx="169856" cy="118600"/>
            </a:xfrm>
            <a:custGeom>
              <a:avLst/>
              <a:gdLst>
                <a:gd name="connsiteX0" fmla="*/ 0 w 85431"/>
                <a:gd name="connsiteY0" fmla="*/ 21606 h 59651"/>
                <a:gd name="connsiteX1" fmla="*/ 75086 w 85431"/>
                <a:gd name="connsiteY1" fmla="*/ 1603 h 59651"/>
                <a:gd name="connsiteX2" fmla="*/ 83640 w 85431"/>
                <a:gd name="connsiteY2" fmla="*/ 4461 h 59651"/>
                <a:gd name="connsiteX3" fmla="*/ 80788 w 85431"/>
                <a:gd name="connsiteY3" fmla="*/ 47323 h 59651"/>
                <a:gd name="connsiteX4" fmla="*/ 50374 w 85431"/>
                <a:gd name="connsiteY4" fmla="*/ 57801 h 5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1" h="59651">
                  <a:moveTo>
                    <a:pt x="0" y="21606"/>
                  </a:moveTo>
                  <a:cubicBezTo>
                    <a:pt x="25662" y="33036"/>
                    <a:pt x="57027" y="25416"/>
                    <a:pt x="75086" y="1603"/>
                  </a:cubicBezTo>
                  <a:cubicBezTo>
                    <a:pt x="77937" y="-2207"/>
                    <a:pt x="83640" y="1603"/>
                    <a:pt x="83640" y="4461"/>
                  </a:cubicBezTo>
                  <a:cubicBezTo>
                    <a:pt x="85541" y="18748"/>
                    <a:pt x="87442" y="34941"/>
                    <a:pt x="80788" y="47323"/>
                  </a:cubicBezTo>
                  <a:cubicBezTo>
                    <a:pt x="75086" y="57801"/>
                    <a:pt x="61779" y="62563"/>
                    <a:pt x="50374" y="57801"/>
                  </a:cubicBezTo>
                </a:path>
              </a:pathLst>
            </a:custGeom>
            <a:noFill/>
            <a:ln w="28575" cap="flat">
              <a:solidFill>
                <a:schemeClr val="bg1"/>
              </a:solidFill>
              <a:prstDash val="solid"/>
              <a:miter/>
            </a:ln>
          </p:spPr>
          <p:txBody>
            <a:bodyPr rtlCol="0" anchor="ctr"/>
            <a:lstStyle/>
            <a:p>
              <a:endParaRPr lang="da-DK"/>
            </a:p>
          </p:txBody>
        </p:sp>
        <p:sp>
          <p:nvSpPr>
            <p:cNvPr id="21" name="Kombinationstegning 21">
              <a:extLst>
                <a:ext uri="{FF2B5EF4-FFF2-40B4-BE49-F238E27FC236}">
                  <a16:creationId xmlns:a16="http://schemas.microsoft.com/office/drawing/2014/main" id="{4A6357B3-2245-4F82-B0E0-37006A5CB80B}"/>
                </a:ext>
              </a:extLst>
            </p:cNvPr>
            <p:cNvSpPr/>
            <p:nvPr/>
          </p:nvSpPr>
          <p:spPr>
            <a:xfrm>
              <a:off x="7132435" y="3304695"/>
              <a:ext cx="151334" cy="210289"/>
            </a:xfrm>
            <a:custGeom>
              <a:avLst/>
              <a:gdLst>
                <a:gd name="connsiteX0" fmla="*/ 40909 w 76115"/>
                <a:gd name="connsiteY0" fmla="*/ 105768 h 105767"/>
                <a:gd name="connsiteX1" fmla="*/ 40909 w 76115"/>
                <a:gd name="connsiteY1" fmla="*/ 105768 h 105767"/>
                <a:gd name="connsiteX2" fmla="*/ 76076 w 76115"/>
                <a:gd name="connsiteY2" fmla="*/ 66715 h 105767"/>
                <a:gd name="connsiteX3" fmla="*/ 74175 w 76115"/>
                <a:gd name="connsiteY3" fmla="*/ 35283 h 105767"/>
                <a:gd name="connsiteX4" fmla="*/ 35207 w 76115"/>
                <a:gd name="connsiteY4" fmla="*/ 40 h 105767"/>
                <a:gd name="connsiteX5" fmla="*/ 35207 w 76115"/>
                <a:gd name="connsiteY5" fmla="*/ 40 h 105767"/>
                <a:gd name="connsiteX6" fmla="*/ 40 w 76115"/>
                <a:gd name="connsiteY6" fmla="*/ 39093 h 10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15" h="105767">
                  <a:moveTo>
                    <a:pt x="40909" y="105768"/>
                  </a:moveTo>
                  <a:lnTo>
                    <a:pt x="40909" y="105768"/>
                  </a:lnTo>
                  <a:cubicBezTo>
                    <a:pt x="60869" y="104815"/>
                    <a:pt x="77027" y="87670"/>
                    <a:pt x="76076" y="66715"/>
                  </a:cubicBezTo>
                  <a:lnTo>
                    <a:pt x="74175" y="35283"/>
                  </a:lnTo>
                  <a:cubicBezTo>
                    <a:pt x="73225" y="15280"/>
                    <a:pt x="56116" y="-913"/>
                    <a:pt x="35207" y="40"/>
                  </a:cubicBezTo>
                  <a:lnTo>
                    <a:pt x="35207" y="40"/>
                  </a:lnTo>
                  <a:cubicBezTo>
                    <a:pt x="15247" y="993"/>
                    <a:pt x="-910" y="18137"/>
                    <a:pt x="40" y="39093"/>
                  </a:cubicBezTo>
                </a:path>
              </a:pathLst>
            </a:custGeom>
            <a:noFill/>
            <a:ln w="28575" cap="flat">
              <a:solidFill>
                <a:schemeClr val="bg1"/>
              </a:solidFill>
              <a:prstDash val="solid"/>
              <a:miter/>
            </a:ln>
          </p:spPr>
          <p:txBody>
            <a:bodyPr rtlCol="0" anchor="ctr"/>
            <a:lstStyle/>
            <a:p>
              <a:endParaRPr lang="da-DK"/>
            </a:p>
          </p:txBody>
        </p:sp>
        <p:sp>
          <p:nvSpPr>
            <p:cNvPr id="22" name="Kombinationstegning 22">
              <a:extLst>
                <a:ext uri="{FF2B5EF4-FFF2-40B4-BE49-F238E27FC236}">
                  <a16:creationId xmlns:a16="http://schemas.microsoft.com/office/drawing/2014/main" id="{8EFFB12B-DBC5-43F3-BB2E-765F372ED59D}"/>
                </a:ext>
              </a:extLst>
            </p:cNvPr>
            <p:cNvSpPr/>
            <p:nvPr/>
          </p:nvSpPr>
          <p:spPr>
            <a:xfrm>
              <a:off x="6159311" y="5774274"/>
              <a:ext cx="302354" cy="128775"/>
            </a:xfrm>
            <a:custGeom>
              <a:avLst/>
              <a:gdLst>
                <a:gd name="connsiteX0" fmla="*/ 152072 w 152072"/>
                <a:gd name="connsiteY0" fmla="*/ 0 h 64769"/>
                <a:gd name="connsiteX1" fmla="*/ 32315 w 152072"/>
                <a:gd name="connsiteY1" fmla="*/ 0 h 64769"/>
                <a:gd name="connsiteX2" fmla="*/ 0 w 152072"/>
                <a:gd name="connsiteY2" fmla="*/ 32385 h 64769"/>
                <a:gd name="connsiteX3" fmla="*/ 0 w 152072"/>
                <a:gd name="connsiteY3" fmla="*/ 32385 h 64769"/>
                <a:gd name="connsiteX4" fmla="*/ 32315 w 152072"/>
                <a:gd name="connsiteY4" fmla="*/ 64770 h 64769"/>
                <a:gd name="connsiteX5" fmla="*/ 152072 w 152072"/>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72" h="64769">
                  <a:moveTo>
                    <a:pt x="152072" y="0"/>
                  </a:moveTo>
                  <a:lnTo>
                    <a:pt x="32315" y="0"/>
                  </a:lnTo>
                  <a:cubicBezTo>
                    <a:pt x="14257" y="0"/>
                    <a:pt x="0" y="14288"/>
                    <a:pt x="0" y="32385"/>
                  </a:cubicBezTo>
                  <a:lnTo>
                    <a:pt x="0" y="32385"/>
                  </a:lnTo>
                  <a:cubicBezTo>
                    <a:pt x="0" y="50482"/>
                    <a:pt x="14257" y="64770"/>
                    <a:pt x="32315" y="64770"/>
                  </a:cubicBezTo>
                  <a:lnTo>
                    <a:pt x="152072" y="64770"/>
                  </a:lnTo>
                </a:path>
              </a:pathLst>
            </a:custGeom>
            <a:noFill/>
            <a:ln w="28575" cap="flat">
              <a:solidFill>
                <a:schemeClr val="bg1"/>
              </a:solidFill>
              <a:prstDash val="solid"/>
              <a:miter/>
            </a:ln>
          </p:spPr>
          <p:txBody>
            <a:bodyPr rtlCol="0" anchor="ctr"/>
            <a:lstStyle/>
            <a:p>
              <a:endParaRPr lang="da-DK"/>
            </a:p>
          </p:txBody>
        </p:sp>
        <p:sp>
          <p:nvSpPr>
            <p:cNvPr id="23" name="Kombinationstegning 23">
              <a:extLst>
                <a:ext uri="{FF2B5EF4-FFF2-40B4-BE49-F238E27FC236}">
                  <a16:creationId xmlns:a16="http://schemas.microsoft.com/office/drawing/2014/main" id="{57AC905D-4D18-4A62-9BE5-D879FDD1B94B}"/>
                </a:ext>
              </a:extLst>
            </p:cNvPr>
            <p:cNvSpPr/>
            <p:nvPr/>
          </p:nvSpPr>
          <p:spPr>
            <a:xfrm>
              <a:off x="6442769" y="5776167"/>
              <a:ext cx="366603" cy="128777"/>
            </a:xfrm>
            <a:custGeom>
              <a:avLst/>
              <a:gdLst>
                <a:gd name="connsiteX0" fmla="*/ 32315 w 184387"/>
                <a:gd name="connsiteY0" fmla="*/ 64770 h 64770"/>
                <a:gd name="connsiteX1" fmla="*/ 152072 w 184387"/>
                <a:gd name="connsiteY1" fmla="*/ 64770 h 64770"/>
                <a:gd name="connsiteX2" fmla="*/ 184388 w 184387"/>
                <a:gd name="connsiteY2" fmla="*/ 32385 h 64770"/>
                <a:gd name="connsiteX3" fmla="*/ 184388 w 184387"/>
                <a:gd name="connsiteY3" fmla="*/ 32385 h 64770"/>
                <a:gd name="connsiteX4" fmla="*/ 152072 w 184387"/>
                <a:gd name="connsiteY4" fmla="*/ 0 h 64770"/>
                <a:gd name="connsiteX5" fmla="*/ 117856 w 184387"/>
                <a:gd name="connsiteY5" fmla="*/ 0 h 64770"/>
                <a:gd name="connsiteX6" fmla="*/ 32315 w 184387"/>
                <a:gd name="connsiteY6" fmla="*/ 0 h 64770"/>
                <a:gd name="connsiteX7" fmla="*/ 0 w 184387"/>
                <a:gd name="connsiteY7" fmla="*/ 32385 h 64770"/>
                <a:gd name="connsiteX8" fmla="*/ 0 w 184387"/>
                <a:gd name="connsiteY8" fmla="*/ 32385 h 64770"/>
                <a:gd name="connsiteX9" fmla="*/ 32315 w 184387"/>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387" h="64770">
                  <a:moveTo>
                    <a:pt x="32315" y="64770"/>
                  </a:moveTo>
                  <a:lnTo>
                    <a:pt x="152072" y="64770"/>
                  </a:lnTo>
                  <a:cubicBezTo>
                    <a:pt x="170131" y="64770"/>
                    <a:pt x="184388" y="50483"/>
                    <a:pt x="184388" y="32385"/>
                  </a:cubicBezTo>
                  <a:lnTo>
                    <a:pt x="184388" y="32385"/>
                  </a:lnTo>
                  <a:cubicBezTo>
                    <a:pt x="184388" y="14288"/>
                    <a:pt x="170131" y="0"/>
                    <a:pt x="152072" y="0"/>
                  </a:cubicBezTo>
                  <a:lnTo>
                    <a:pt x="117856" y="0"/>
                  </a:lnTo>
                  <a:lnTo>
                    <a:pt x="32315" y="0"/>
                  </a:lnTo>
                  <a:cubicBezTo>
                    <a:pt x="14257" y="0"/>
                    <a:pt x="0" y="14288"/>
                    <a:pt x="0" y="32385"/>
                  </a:cubicBezTo>
                  <a:lnTo>
                    <a:pt x="0" y="32385"/>
                  </a:lnTo>
                  <a:cubicBezTo>
                    <a:pt x="0" y="49530"/>
                    <a:pt x="14257" y="64770"/>
                    <a:pt x="32315" y="64770"/>
                  </a:cubicBezTo>
                  <a:close/>
                </a:path>
              </a:pathLst>
            </a:custGeom>
            <a:noFill/>
            <a:ln w="28575" cap="flat">
              <a:solidFill>
                <a:schemeClr val="bg1"/>
              </a:solidFill>
              <a:prstDash val="solid"/>
              <a:miter/>
            </a:ln>
          </p:spPr>
          <p:txBody>
            <a:bodyPr rtlCol="0" anchor="ctr"/>
            <a:lstStyle/>
            <a:p>
              <a:endParaRPr lang="da-DK"/>
            </a:p>
          </p:txBody>
        </p:sp>
        <p:sp>
          <p:nvSpPr>
            <p:cNvPr id="24" name="Kombinationstegning 24">
              <a:extLst>
                <a:ext uri="{FF2B5EF4-FFF2-40B4-BE49-F238E27FC236}">
                  <a16:creationId xmlns:a16="http://schemas.microsoft.com/office/drawing/2014/main" id="{0F5A02E6-E2FE-4D97-BDEF-8050772C8C36}"/>
                </a:ext>
              </a:extLst>
            </p:cNvPr>
            <p:cNvSpPr/>
            <p:nvPr/>
          </p:nvSpPr>
          <p:spPr>
            <a:xfrm>
              <a:off x="6875514" y="4889875"/>
              <a:ext cx="536678" cy="340882"/>
            </a:xfrm>
            <a:custGeom>
              <a:avLst/>
              <a:gdLst>
                <a:gd name="connsiteX0" fmla="*/ 0 w 269928"/>
                <a:gd name="connsiteY0" fmla="*/ 171450 h 171450"/>
                <a:gd name="connsiteX1" fmla="*/ 150171 w 269928"/>
                <a:gd name="connsiteY1" fmla="*/ 171450 h 171450"/>
                <a:gd name="connsiteX2" fmla="*/ 269928 w 269928"/>
                <a:gd name="connsiteY2" fmla="*/ 56198 h 171450"/>
                <a:gd name="connsiteX3" fmla="*/ 269928 w 269928"/>
                <a:gd name="connsiteY3" fmla="*/ 0 h 171450"/>
              </a:gdLst>
              <a:ahLst/>
              <a:cxnLst>
                <a:cxn ang="0">
                  <a:pos x="connsiteX0" y="connsiteY0"/>
                </a:cxn>
                <a:cxn ang="0">
                  <a:pos x="connsiteX1" y="connsiteY1"/>
                </a:cxn>
                <a:cxn ang="0">
                  <a:pos x="connsiteX2" y="connsiteY2"/>
                </a:cxn>
                <a:cxn ang="0">
                  <a:pos x="connsiteX3" y="connsiteY3"/>
                </a:cxn>
              </a:cxnLst>
              <a:rect l="l" t="t" r="r" b="b"/>
              <a:pathLst>
                <a:path w="269928" h="171450">
                  <a:moveTo>
                    <a:pt x="0" y="171450"/>
                  </a:moveTo>
                  <a:lnTo>
                    <a:pt x="150171" y="171450"/>
                  </a:lnTo>
                  <a:cubicBezTo>
                    <a:pt x="220505" y="171450"/>
                    <a:pt x="269928" y="140970"/>
                    <a:pt x="269928" y="56198"/>
                  </a:cubicBezTo>
                  <a:lnTo>
                    <a:pt x="269928" y="0"/>
                  </a:lnTo>
                </a:path>
              </a:pathLst>
            </a:custGeom>
            <a:noFill/>
            <a:ln w="28575" cap="flat">
              <a:solidFill>
                <a:schemeClr val="bg1"/>
              </a:solidFill>
              <a:prstDash val="solid"/>
              <a:miter/>
            </a:ln>
          </p:spPr>
          <p:txBody>
            <a:bodyPr rtlCol="0" anchor="ctr"/>
            <a:lstStyle/>
            <a:p>
              <a:endParaRPr lang="da-DK"/>
            </a:p>
          </p:txBody>
        </p:sp>
        <p:sp>
          <p:nvSpPr>
            <p:cNvPr id="25" name="Kombinationstegning 25">
              <a:extLst>
                <a:ext uri="{FF2B5EF4-FFF2-40B4-BE49-F238E27FC236}">
                  <a16:creationId xmlns:a16="http://schemas.microsoft.com/office/drawing/2014/main" id="{E918E1DE-84A5-4F1D-80DD-EC38F04BFF78}"/>
                </a:ext>
              </a:extLst>
            </p:cNvPr>
            <p:cNvSpPr/>
            <p:nvPr/>
          </p:nvSpPr>
          <p:spPr>
            <a:xfrm>
              <a:off x="6565599" y="4976989"/>
              <a:ext cx="120940" cy="780238"/>
            </a:xfrm>
            <a:custGeom>
              <a:avLst/>
              <a:gdLst>
                <a:gd name="connsiteX0" fmla="*/ 60829 w 60828"/>
                <a:gd name="connsiteY0" fmla="*/ 0 h 392429"/>
                <a:gd name="connsiteX1" fmla="*/ 60829 w 60828"/>
                <a:gd name="connsiteY1" fmla="*/ 0 h 392429"/>
                <a:gd name="connsiteX2" fmla="*/ 0 w 60828"/>
                <a:gd name="connsiteY2" fmla="*/ 60960 h 392429"/>
                <a:gd name="connsiteX3" fmla="*/ 0 w 60828"/>
                <a:gd name="connsiteY3" fmla="*/ 392430 h 392429"/>
              </a:gdLst>
              <a:ahLst/>
              <a:cxnLst>
                <a:cxn ang="0">
                  <a:pos x="connsiteX0" y="connsiteY0"/>
                </a:cxn>
                <a:cxn ang="0">
                  <a:pos x="connsiteX1" y="connsiteY1"/>
                </a:cxn>
                <a:cxn ang="0">
                  <a:pos x="connsiteX2" y="connsiteY2"/>
                </a:cxn>
                <a:cxn ang="0">
                  <a:pos x="connsiteX3" y="connsiteY3"/>
                </a:cxn>
              </a:cxnLst>
              <a:rect l="l" t="t" r="r" b="b"/>
              <a:pathLst>
                <a:path w="60828" h="392429">
                  <a:moveTo>
                    <a:pt x="60829" y="0"/>
                  </a:moveTo>
                  <a:lnTo>
                    <a:pt x="60829" y="0"/>
                  </a:lnTo>
                  <a:cubicBezTo>
                    <a:pt x="27563" y="0"/>
                    <a:pt x="0" y="27622"/>
                    <a:pt x="0" y="60960"/>
                  </a:cubicBezTo>
                  <a:lnTo>
                    <a:pt x="0" y="392430"/>
                  </a:lnTo>
                </a:path>
              </a:pathLst>
            </a:custGeom>
            <a:noFill/>
            <a:ln w="28575" cap="flat">
              <a:solidFill>
                <a:schemeClr val="bg1"/>
              </a:solidFill>
              <a:prstDash val="solid"/>
              <a:miter/>
            </a:ln>
          </p:spPr>
          <p:txBody>
            <a:bodyPr rtlCol="0" anchor="ctr"/>
            <a:lstStyle/>
            <a:p>
              <a:endParaRPr lang="da-DK"/>
            </a:p>
          </p:txBody>
        </p:sp>
        <p:sp>
          <p:nvSpPr>
            <p:cNvPr id="26" name="Kombinationstegning 26">
              <a:extLst>
                <a:ext uri="{FF2B5EF4-FFF2-40B4-BE49-F238E27FC236}">
                  <a16:creationId xmlns:a16="http://schemas.microsoft.com/office/drawing/2014/main" id="{9CF14AB8-21A8-4F09-9B92-A649CD0CF6FD}"/>
                </a:ext>
              </a:extLst>
            </p:cNvPr>
            <p:cNvSpPr/>
            <p:nvPr/>
          </p:nvSpPr>
          <p:spPr>
            <a:xfrm>
              <a:off x="6805594" y="5130387"/>
              <a:ext cx="18896" cy="624949"/>
            </a:xfrm>
            <a:custGeom>
              <a:avLst/>
              <a:gdLst>
                <a:gd name="connsiteX0" fmla="*/ 0 w 9504"/>
                <a:gd name="connsiteY0" fmla="*/ 314325 h 314325"/>
                <a:gd name="connsiteX1" fmla="*/ 0 w 9504"/>
                <a:gd name="connsiteY1" fmla="*/ 0 h 314325"/>
              </a:gdLst>
              <a:ahLst/>
              <a:cxnLst>
                <a:cxn ang="0">
                  <a:pos x="connsiteX0" y="connsiteY0"/>
                </a:cxn>
                <a:cxn ang="0">
                  <a:pos x="connsiteX1" y="connsiteY1"/>
                </a:cxn>
              </a:cxnLst>
              <a:rect l="l" t="t" r="r" b="b"/>
              <a:pathLst>
                <a:path w="9504" h="314325">
                  <a:moveTo>
                    <a:pt x="0" y="314325"/>
                  </a:moveTo>
                  <a:lnTo>
                    <a:pt x="0" y="0"/>
                  </a:lnTo>
                </a:path>
              </a:pathLst>
            </a:custGeom>
            <a:ln w="28575" cap="flat">
              <a:solidFill>
                <a:schemeClr val="bg1"/>
              </a:solidFill>
              <a:prstDash val="solid"/>
              <a:miter/>
            </a:ln>
          </p:spPr>
          <p:txBody>
            <a:bodyPr rtlCol="0" anchor="ctr"/>
            <a:lstStyle/>
            <a:p>
              <a:endParaRPr lang="da-DK"/>
            </a:p>
          </p:txBody>
        </p:sp>
        <p:sp>
          <p:nvSpPr>
            <p:cNvPr id="27" name="Kombinationstegning 27">
              <a:extLst>
                <a:ext uri="{FF2B5EF4-FFF2-40B4-BE49-F238E27FC236}">
                  <a16:creationId xmlns:a16="http://schemas.microsoft.com/office/drawing/2014/main" id="{4F16B0B8-E7F2-4B8A-B61B-56F45374973E}"/>
                </a:ext>
              </a:extLst>
            </p:cNvPr>
            <p:cNvSpPr/>
            <p:nvPr/>
          </p:nvSpPr>
          <p:spPr>
            <a:xfrm>
              <a:off x="6397415" y="4976989"/>
              <a:ext cx="171964" cy="780238"/>
            </a:xfrm>
            <a:custGeom>
              <a:avLst/>
              <a:gdLst>
                <a:gd name="connsiteX0" fmla="*/ 86491 w 86491"/>
                <a:gd name="connsiteY0" fmla="*/ 5715 h 392429"/>
                <a:gd name="connsiteX1" fmla="*/ 60829 w 86491"/>
                <a:gd name="connsiteY1" fmla="*/ 0 h 392429"/>
                <a:gd name="connsiteX2" fmla="*/ 60829 w 86491"/>
                <a:gd name="connsiteY2" fmla="*/ 0 h 392429"/>
                <a:gd name="connsiteX3" fmla="*/ 0 w 86491"/>
                <a:gd name="connsiteY3" fmla="*/ 60960 h 392429"/>
                <a:gd name="connsiteX4" fmla="*/ 0 w 86491"/>
                <a:gd name="connsiteY4" fmla="*/ 392430 h 39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91" h="392429">
                  <a:moveTo>
                    <a:pt x="86491" y="5715"/>
                  </a:moveTo>
                  <a:cubicBezTo>
                    <a:pt x="78888" y="1905"/>
                    <a:pt x="70333" y="0"/>
                    <a:pt x="60829" y="0"/>
                  </a:cubicBezTo>
                  <a:lnTo>
                    <a:pt x="60829" y="0"/>
                  </a:lnTo>
                  <a:cubicBezTo>
                    <a:pt x="27563" y="0"/>
                    <a:pt x="0" y="27622"/>
                    <a:pt x="0" y="60960"/>
                  </a:cubicBezTo>
                  <a:lnTo>
                    <a:pt x="0" y="392430"/>
                  </a:lnTo>
                </a:path>
              </a:pathLst>
            </a:custGeom>
            <a:noFill/>
            <a:ln w="28575" cap="flat">
              <a:solidFill>
                <a:schemeClr val="bg1"/>
              </a:solidFill>
              <a:prstDash val="solid"/>
              <a:miter/>
            </a:ln>
          </p:spPr>
          <p:txBody>
            <a:bodyPr rtlCol="0" anchor="ctr"/>
            <a:lstStyle/>
            <a:p>
              <a:endParaRPr lang="da-DK"/>
            </a:p>
          </p:txBody>
        </p:sp>
        <p:sp>
          <p:nvSpPr>
            <p:cNvPr id="28" name="Kombinationstegning 28">
              <a:extLst>
                <a:ext uri="{FF2B5EF4-FFF2-40B4-BE49-F238E27FC236}">
                  <a16:creationId xmlns:a16="http://schemas.microsoft.com/office/drawing/2014/main" id="{12E82AA3-C6A2-4A97-B409-105C4B5641FF}"/>
                </a:ext>
              </a:extLst>
            </p:cNvPr>
            <p:cNvSpPr/>
            <p:nvPr/>
          </p:nvSpPr>
          <p:spPr>
            <a:xfrm>
              <a:off x="6316159" y="4851999"/>
              <a:ext cx="156845" cy="378757"/>
            </a:xfrm>
            <a:custGeom>
              <a:avLst/>
              <a:gdLst>
                <a:gd name="connsiteX0" fmla="*/ 0 w 78887"/>
                <a:gd name="connsiteY0" fmla="*/ 190500 h 190500"/>
                <a:gd name="connsiteX1" fmla="*/ 0 w 78887"/>
                <a:gd name="connsiteY1" fmla="*/ 176213 h 190500"/>
                <a:gd name="connsiteX2" fmla="*/ 0 w 78887"/>
                <a:gd name="connsiteY2" fmla="*/ 119063 h 190500"/>
                <a:gd name="connsiteX3" fmla="*/ 78888 w 78887"/>
                <a:gd name="connsiteY3" fmla="*/ 0 h 190500"/>
              </a:gdLst>
              <a:ahLst/>
              <a:cxnLst>
                <a:cxn ang="0">
                  <a:pos x="connsiteX0" y="connsiteY0"/>
                </a:cxn>
                <a:cxn ang="0">
                  <a:pos x="connsiteX1" y="connsiteY1"/>
                </a:cxn>
                <a:cxn ang="0">
                  <a:pos x="connsiteX2" y="connsiteY2"/>
                </a:cxn>
                <a:cxn ang="0">
                  <a:pos x="connsiteX3" y="connsiteY3"/>
                </a:cxn>
              </a:cxnLst>
              <a:rect l="l" t="t" r="r" b="b"/>
              <a:pathLst>
                <a:path w="78887" h="190500">
                  <a:moveTo>
                    <a:pt x="0" y="190500"/>
                  </a:moveTo>
                  <a:lnTo>
                    <a:pt x="0" y="176213"/>
                  </a:lnTo>
                  <a:lnTo>
                    <a:pt x="0" y="119063"/>
                  </a:lnTo>
                  <a:cubicBezTo>
                    <a:pt x="0" y="48578"/>
                    <a:pt x="31365" y="12383"/>
                    <a:pt x="78888" y="0"/>
                  </a:cubicBezTo>
                </a:path>
              </a:pathLst>
            </a:custGeom>
            <a:noFill/>
            <a:ln w="28575" cap="flat">
              <a:solidFill>
                <a:schemeClr val="bg1"/>
              </a:solidFill>
              <a:prstDash val="solid"/>
              <a:miter/>
            </a:ln>
          </p:spPr>
          <p:txBody>
            <a:bodyPr rtlCol="0" anchor="ctr"/>
            <a:lstStyle/>
            <a:p>
              <a:endParaRPr lang="da-DK"/>
            </a:p>
          </p:txBody>
        </p:sp>
        <p:sp>
          <p:nvSpPr>
            <p:cNvPr id="29" name="Kombinationstegning 29">
              <a:extLst>
                <a:ext uri="{FF2B5EF4-FFF2-40B4-BE49-F238E27FC236}">
                  <a16:creationId xmlns:a16="http://schemas.microsoft.com/office/drawing/2014/main" id="{77FB9588-D9E7-4C59-9199-DB95FEE4AC89}"/>
                </a:ext>
              </a:extLst>
            </p:cNvPr>
            <p:cNvSpPr/>
            <p:nvPr/>
          </p:nvSpPr>
          <p:spPr>
            <a:xfrm>
              <a:off x="6869844" y="4363403"/>
              <a:ext cx="795569" cy="960149"/>
            </a:xfrm>
            <a:custGeom>
              <a:avLst/>
              <a:gdLst>
                <a:gd name="connsiteX0" fmla="*/ 329807 w 400140"/>
                <a:gd name="connsiteY0" fmla="*/ 0 h 482917"/>
                <a:gd name="connsiteX1" fmla="*/ 400140 w 400140"/>
                <a:gd name="connsiteY1" fmla="*/ 70485 h 482917"/>
                <a:gd name="connsiteX2" fmla="*/ 400140 w 400140"/>
                <a:gd name="connsiteY2" fmla="*/ 412432 h 482917"/>
                <a:gd name="connsiteX3" fmla="*/ 329807 w 400140"/>
                <a:gd name="connsiteY3" fmla="*/ 482917 h 482917"/>
                <a:gd name="connsiteX4" fmla="*/ 275631 w 400140"/>
                <a:gd name="connsiteY4" fmla="*/ 482917 h 482917"/>
                <a:gd name="connsiteX5" fmla="*/ 210050 w 400140"/>
                <a:gd name="connsiteY5" fmla="*/ 482917 h 482917"/>
                <a:gd name="connsiteX6" fmla="*/ 0 w 400140"/>
                <a:gd name="connsiteY6" fmla="*/ 482917 h 4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140" h="482917">
                  <a:moveTo>
                    <a:pt x="329807" y="0"/>
                  </a:moveTo>
                  <a:cubicBezTo>
                    <a:pt x="368775" y="0"/>
                    <a:pt x="400140" y="31432"/>
                    <a:pt x="400140" y="70485"/>
                  </a:cubicBezTo>
                  <a:lnTo>
                    <a:pt x="400140" y="412432"/>
                  </a:lnTo>
                  <a:cubicBezTo>
                    <a:pt x="400140" y="451485"/>
                    <a:pt x="368775" y="482917"/>
                    <a:pt x="329807" y="482917"/>
                  </a:cubicBezTo>
                  <a:lnTo>
                    <a:pt x="275631" y="482917"/>
                  </a:lnTo>
                  <a:lnTo>
                    <a:pt x="210050" y="482917"/>
                  </a:lnTo>
                  <a:lnTo>
                    <a:pt x="0" y="482917"/>
                  </a:lnTo>
                </a:path>
              </a:pathLst>
            </a:custGeom>
            <a:noFill/>
            <a:ln w="28575" cap="flat">
              <a:solidFill>
                <a:schemeClr val="bg1"/>
              </a:solidFill>
              <a:prstDash val="solid"/>
              <a:miter/>
            </a:ln>
          </p:spPr>
          <p:txBody>
            <a:bodyPr rtlCol="0" anchor="ctr"/>
            <a:lstStyle/>
            <a:p>
              <a:endParaRPr lang="da-DK"/>
            </a:p>
          </p:txBody>
        </p:sp>
        <p:sp>
          <p:nvSpPr>
            <p:cNvPr id="30" name="Kombinationstegning 31">
              <a:extLst>
                <a:ext uri="{FF2B5EF4-FFF2-40B4-BE49-F238E27FC236}">
                  <a16:creationId xmlns:a16="http://schemas.microsoft.com/office/drawing/2014/main" id="{67CB0E45-D2A9-427A-89D1-0006CCCCE615}"/>
                </a:ext>
              </a:extLst>
            </p:cNvPr>
            <p:cNvSpPr/>
            <p:nvPr/>
          </p:nvSpPr>
          <p:spPr>
            <a:xfrm>
              <a:off x="7291251" y="5325446"/>
              <a:ext cx="128499" cy="592754"/>
            </a:xfrm>
            <a:custGeom>
              <a:avLst/>
              <a:gdLst>
                <a:gd name="connsiteX0" fmla="*/ 64631 w 64630"/>
                <a:gd name="connsiteY0" fmla="*/ 0 h 298132"/>
                <a:gd name="connsiteX1" fmla="*/ 64631 w 64630"/>
                <a:gd name="connsiteY1" fmla="*/ 265748 h 298132"/>
                <a:gd name="connsiteX2" fmla="*/ 32316 w 64630"/>
                <a:gd name="connsiteY2" fmla="*/ 298133 h 298132"/>
                <a:gd name="connsiteX3" fmla="*/ 32316 w 64630"/>
                <a:gd name="connsiteY3" fmla="*/ 298133 h 298132"/>
                <a:gd name="connsiteX4" fmla="*/ 0 w 64630"/>
                <a:gd name="connsiteY4" fmla="*/ 265748 h 298132"/>
                <a:gd name="connsiteX5" fmla="*/ 0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64631" y="0"/>
                  </a:moveTo>
                  <a:lnTo>
                    <a:pt x="64631" y="265748"/>
                  </a:lnTo>
                  <a:cubicBezTo>
                    <a:pt x="64631" y="283845"/>
                    <a:pt x="50374" y="298133"/>
                    <a:pt x="32316" y="298133"/>
                  </a:cubicBezTo>
                  <a:lnTo>
                    <a:pt x="32316" y="298133"/>
                  </a:lnTo>
                  <a:cubicBezTo>
                    <a:pt x="14257" y="298133"/>
                    <a:pt x="0" y="283845"/>
                    <a:pt x="0" y="265748"/>
                  </a:cubicBezTo>
                  <a:lnTo>
                    <a:pt x="0" y="0"/>
                  </a:lnTo>
                </a:path>
              </a:pathLst>
            </a:custGeom>
            <a:noFill/>
            <a:ln w="28575" cap="flat">
              <a:solidFill>
                <a:schemeClr val="bg1"/>
              </a:solidFill>
              <a:prstDash val="solid"/>
              <a:miter/>
            </a:ln>
          </p:spPr>
          <p:txBody>
            <a:bodyPr rtlCol="0" anchor="ctr"/>
            <a:lstStyle/>
            <a:p>
              <a:endParaRPr lang="da-DK"/>
            </a:p>
          </p:txBody>
        </p:sp>
        <p:sp>
          <p:nvSpPr>
            <p:cNvPr id="31" name="Kombinationstegning 32">
              <a:extLst>
                <a:ext uri="{FF2B5EF4-FFF2-40B4-BE49-F238E27FC236}">
                  <a16:creationId xmlns:a16="http://schemas.microsoft.com/office/drawing/2014/main" id="{94AC7B2B-4C35-473A-93BB-48D02EF6BCD6}"/>
                </a:ext>
              </a:extLst>
            </p:cNvPr>
            <p:cNvSpPr/>
            <p:nvPr/>
          </p:nvSpPr>
          <p:spPr>
            <a:xfrm>
              <a:off x="6225452" y="4422109"/>
              <a:ext cx="672736" cy="543516"/>
            </a:xfrm>
            <a:custGeom>
              <a:avLst/>
              <a:gdLst>
                <a:gd name="connsiteX0" fmla="*/ 271829 w 338360"/>
                <a:gd name="connsiteY0" fmla="*/ 82867 h 273367"/>
                <a:gd name="connsiteX1" fmla="*/ 257572 w 338360"/>
                <a:gd name="connsiteY1" fmla="*/ 42863 h 273367"/>
                <a:gd name="connsiteX2" fmla="*/ 0 w 338360"/>
                <a:gd name="connsiteY2" fmla="*/ 0 h 273367"/>
                <a:gd name="connsiteX3" fmla="*/ 134014 w 338360"/>
                <a:gd name="connsiteY3" fmla="*/ 225742 h 273367"/>
                <a:gd name="connsiteX4" fmla="*/ 338361 w 338360"/>
                <a:gd name="connsiteY4" fmla="*/ 273367 h 273367"/>
                <a:gd name="connsiteX5" fmla="*/ 331708 w 338360"/>
                <a:gd name="connsiteY5" fmla="*/ 25431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360" h="273367">
                  <a:moveTo>
                    <a:pt x="271829" y="82867"/>
                  </a:moveTo>
                  <a:lnTo>
                    <a:pt x="257572" y="42863"/>
                  </a:lnTo>
                  <a:lnTo>
                    <a:pt x="0" y="0"/>
                  </a:lnTo>
                  <a:lnTo>
                    <a:pt x="134014" y="225742"/>
                  </a:lnTo>
                  <a:lnTo>
                    <a:pt x="338361" y="273367"/>
                  </a:lnTo>
                  <a:lnTo>
                    <a:pt x="331708" y="254317"/>
                  </a:lnTo>
                </a:path>
              </a:pathLst>
            </a:custGeom>
            <a:noFill/>
            <a:ln w="28575" cap="flat">
              <a:solidFill>
                <a:schemeClr val="bg1"/>
              </a:solidFill>
              <a:prstDash val="solid"/>
              <a:miter/>
            </a:ln>
          </p:spPr>
          <p:txBody>
            <a:bodyPr rtlCol="0" anchor="ctr"/>
            <a:lstStyle/>
            <a:p>
              <a:endParaRPr lang="da-DK"/>
            </a:p>
          </p:txBody>
        </p:sp>
        <p:sp>
          <p:nvSpPr>
            <p:cNvPr id="32" name="Kombinationstegning 33">
              <a:extLst>
                <a:ext uri="{FF2B5EF4-FFF2-40B4-BE49-F238E27FC236}">
                  <a16:creationId xmlns:a16="http://schemas.microsoft.com/office/drawing/2014/main" id="{1CE3F703-9135-494B-917C-C054DE90F2D4}"/>
                </a:ext>
              </a:extLst>
            </p:cNvPr>
            <p:cNvSpPr/>
            <p:nvPr/>
          </p:nvSpPr>
          <p:spPr>
            <a:xfrm>
              <a:off x="6697880" y="4592285"/>
              <a:ext cx="257326" cy="341325"/>
            </a:xfrm>
            <a:custGeom>
              <a:avLst/>
              <a:gdLst>
                <a:gd name="connsiteX0" fmla="*/ 28514 w 129425"/>
                <a:gd name="connsiteY0" fmla="*/ 6801 h 171673"/>
                <a:gd name="connsiteX1" fmla="*/ 0 w 129425"/>
                <a:gd name="connsiteY1" fmla="*/ 48712 h 171673"/>
                <a:gd name="connsiteX2" fmla="*/ 2851 w 129425"/>
                <a:gd name="connsiteY2" fmla="*/ 58237 h 171673"/>
                <a:gd name="connsiteX3" fmla="*/ 22811 w 129425"/>
                <a:gd name="connsiteY3" fmla="*/ 70619 h 171673"/>
                <a:gd name="connsiteX4" fmla="*/ 21860 w 129425"/>
                <a:gd name="connsiteY4" fmla="*/ 75382 h 171673"/>
                <a:gd name="connsiteX5" fmla="*/ 17108 w 129425"/>
                <a:gd name="connsiteY5" fmla="*/ 113482 h 171673"/>
                <a:gd name="connsiteX6" fmla="*/ 38969 w 129425"/>
                <a:gd name="connsiteY6" fmla="*/ 143962 h 171673"/>
                <a:gd name="connsiteX7" fmla="*/ 44671 w 129425"/>
                <a:gd name="connsiteY7" fmla="*/ 163964 h 171673"/>
                <a:gd name="connsiteX8" fmla="*/ 65581 w 129425"/>
                <a:gd name="connsiteY8" fmla="*/ 171584 h 171673"/>
                <a:gd name="connsiteX9" fmla="*/ 112153 w 129425"/>
                <a:gd name="connsiteY9" fmla="*/ 152534 h 171673"/>
                <a:gd name="connsiteX10" fmla="*/ 129261 w 129425"/>
                <a:gd name="connsiteY10" fmla="*/ 84907 h 171673"/>
                <a:gd name="connsiteX11" fmla="*/ 28514 w 129425"/>
                <a:gd name="connsiteY11" fmla="*/ 6801 h 17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25" h="171673">
                  <a:moveTo>
                    <a:pt x="28514" y="6801"/>
                  </a:moveTo>
                  <a:cubicBezTo>
                    <a:pt x="12356" y="14421"/>
                    <a:pt x="951" y="31566"/>
                    <a:pt x="0" y="48712"/>
                  </a:cubicBezTo>
                  <a:cubicBezTo>
                    <a:pt x="0" y="52521"/>
                    <a:pt x="0" y="56332"/>
                    <a:pt x="2851" y="58237"/>
                  </a:cubicBezTo>
                  <a:cubicBezTo>
                    <a:pt x="8554" y="63951"/>
                    <a:pt x="22811" y="62046"/>
                    <a:pt x="22811" y="70619"/>
                  </a:cubicBezTo>
                  <a:cubicBezTo>
                    <a:pt x="22811" y="72524"/>
                    <a:pt x="21860" y="73476"/>
                    <a:pt x="21860" y="75382"/>
                  </a:cubicBezTo>
                  <a:cubicBezTo>
                    <a:pt x="17108" y="86812"/>
                    <a:pt x="14257" y="100146"/>
                    <a:pt x="17108" y="113482"/>
                  </a:cubicBezTo>
                  <a:cubicBezTo>
                    <a:pt x="19960" y="125864"/>
                    <a:pt x="27563" y="138246"/>
                    <a:pt x="38969" y="143962"/>
                  </a:cubicBezTo>
                  <a:cubicBezTo>
                    <a:pt x="36117" y="150629"/>
                    <a:pt x="38969" y="159201"/>
                    <a:pt x="44671" y="163964"/>
                  </a:cubicBezTo>
                  <a:cubicBezTo>
                    <a:pt x="50374" y="168726"/>
                    <a:pt x="57978" y="171584"/>
                    <a:pt x="65581" y="171584"/>
                  </a:cubicBezTo>
                  <a:cubicBezTo>
                    <a:pt x="82689" y="172537"/>
                    <a:pt x="100748" y="165869"/>
                    <a:pt x="112153" y="152534"/>
                  </a:cubicBezTo>
                  <a:cubicBezTo>
                    <a:pt x="127361" y="134437"/>
                    <a:pt x="130212" y="108719"/>
                    <a:pt x="129261" y="84907"/>
                  </a:cubicBezTo>
                  <a:cubicBezTo>
                    <a:pt x="127361" y="37282"/>
                    <a:pt x="80788" y="-19868"/>
                    <a:pt x="28514" y="6801"/>
                  </a:cubicBezTo>
                  <a:close/>
                </a:path>
              </a:pathLst>
            </a:custGeom>
            <a:noFill/>
            <a:ln w="28575" cap="flat">
              <a:solidFill>
                <a:schemeClr val="bg1"/>
              </a:solidFill>
              <a:prstDash val="solid"/>
              <a:miter/>
            </a:ln>
          </p:spPr>
          <p:txBody>
            <a:bodyPr rtlCol="0" anchor="ctr"/>
            <a:lstStyle/>
            <a:p>
              <a:endParaRPr lang="da-DK"/>
            </a:p>
          </p:txBody>
        </p:sp>
        <p:sp>
          <p:nvSpPr>
            <p:cNvPr id="33" name="Kombinationstegning 34">
              <a:extLst>
                <a:ext uri="{FF2B5EF4-FFF2-40B4-BE49-F238E27FC236}">
                  <a16:creationId xmlns:a16="http://schemas.microsoft.com/office/drawing/2014/main" id="{AF506D1B-1AC6-4EDB-8158-34330A819230}"/>
                </a:ext>
              </a:extLst>
            </p:cNvPr>
            <p:cNvSpPr/>
            <p:nvPr/>
          </p:nvSpPr>
          <p:spPr>
            <a:xfrm>
              <a:off x="6280253" y="4194855"/>
              <a:ext cx="194639" cy="259448"/>
            </a:xfrm>
            <a:custGeom>
              <a:avLst/>
              <a:gdLst>
                <a:gd name="connsiteX0" fmla="*/ 46572 w 97896"/>
                <a:gd name="connsiteY0" fmla="*/ 124778 h 130492"/>
                <a:gd name="connsiteX1" fmla="*/ 0 w 97896"/>
                <a:gd name="connsiteY1" fmla="*/ 15240 h 130492"/>
                <a:gd name="connsiteX2" fmla="*/ 38018 w 97896"/>
                <a:gd name="connsiteY2" fmla="*/ 0 h 130492"/>
                <a:gd name="connsiteX3" fmla="*/ 97897 w 97896"/>
                <a:gd name="connsiteY3" fmla="*/ 130492 h 130492"/>
              </a:gdLst>
              <a:ahLst/>
              <a:cxnLst>
                <a:cxn ang="0">
                  <a:pos x="connsiteX0" y="connsiteY0"/>
                </a:cxn>
                <a:cxn ang="0">
                  <a:pos x="connsiteX1" y="connsiteY1"/>
                </a:cxn>
                <a:cxn ang="0">
                  <a:pos x="connsiteX2" y="connsiteY2"/>
                </a:cxn>
                <a:cxn ang="0">
                  <a:pos x="connsiteX3" y="connsiteY3"/>
                </a:cxn>
              </a:cxnLst>
              <a:rect l="l" t="t" r="r" b="b"/>
              <a:pathLst>
                <a:path w="97896" h="130492">
                  <a:moveTo>
                    <a:pt x="46572" y="124778"/>
                  </a:moveTo>
                  <a:lnTo>
                    <a:pt x="0" y="15240"/>
                  </a:lnTo>
                  <a:lnTo>
                    <a:pt x="38018" y="0"/>
                  </a:lnTo>
                  <a:lnTo>
                    <a:pt x="97897" y="130492"/>
                  </a:lnTo>
                </a:path>
              </a:pathLst>
            </a:custGeom>
            <a:noFill/>
            <a:ln w="28575" cap="flat">
              <a:solidFill>
                <a:schemeClr val="bg1"/>
              </a:solidFill>
              <a:prstDash val="solid"/>
              <a:miter/>
            </a:ln>
          </p:spPr>
          <p:txBody>
            <a:bodyPr rtlCol="0" anchor="ctr"/>
            <a:lstStyle/>
            <a:p>
              <a:endParaRPr lang="da-DK"/>
            </a:p>
          </p:txBody>
        </p:sp>
        <p:sp>
          <p:nvSpPr>
            <p:cNvPr id="34" name="Kombinationstegning 35">
              <a:extLst>
                <a:ext uri="{FF2B5EF4-FFF2-40B4-BE49-F238E27FC236}">
                  <a16:creationId xmlns:a16="http://schemas.microsoft.com/office/drawing/2014/main" id="{CF7C9A89-CAF5-4909-886E-04CAB0FA7DC7}"/>
                </a:ext>
              </a:extLst>
            </p:cNvPr>
            <p:cNvSpPr/>
            <p:nvPr/>
          </p:nvSpPr>
          <p:spPr>
            <a:xfrm>
              <a:off x="6813076" y="4049034"/>
              <a:ext cx="39391" cy="482914"/>
            </a:xfrm>
            <a:custGeom>
              <a:avLst/>
              <a:gdLst>
                <a:gd name="connsiteX0" fmla="*/ 18097 w 19812"/>
                <a:gd name="connsiteY0" fmla="*/ 0 h 242887"/>
                <a:gd name="connsiteX1" fmla="*/ 17147 w 19812"/>
                <a:gd name="connsiteY1" fmla="*/ 52388 h 242887"/>
                <a:gd name="connsiteX2" fmla="*/ 15246 w 19812"/>
                <a:gd name="connsiteY2" fmla="*/ 67628 h 242887"/>
                <a:gd name="connsiteX3" fmla="*/ 8593 w 19812"/>
                <a:gd name="connsiteY3" fmla="*/ 80963 h 242887"/>
                <a:gd name="connsiteX4" fmla="*/ 9543 w 19812"/>
                <a:gd name="connsiteY4" fmla="*/ 95250 h 242887"/>
                <a:gd name="connsiteX5" fmla="*/ 19048 w 19812"/>
                <a:gd name="connsiteY5" fmla="*/ 103822 h 242887"/>
                <a:gd name="connsiteX6" fmla="*/ 16196 w 19812"/>
                <a:gd name="connsiteY6" fmla="*/ 114300 h 242887"/>
                <a:gd name="connsiteX7" fmla="*/ 8593 w 19812"/>
                <a:gd name="connsiteY7" fmla="*/ 121920 h 242887"/>
                <a:gd name="connsiteX8" fmla="*/ 989 w 19812"/>
                <a:gd name="connsiteY8" fmla="*/ 148590 h 242887"/>
                <a:gd name="connsiteX9" fmla="*/ 2890 w 19812"/>
                <a:gd name="connsiteY9" fmla="*/ 24288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2" h="242887">
                  <a:moveTo>
                    <a:pt x="18097" y="0"/>
                  </a:moveTo>
                  <a:cubicBezTo>
                    <a:pt x="18097" y="17145"/>
                    <a:pt x="18097" y="35242"/>
                    <a:pt x="17147" y="52388"/>
                  </a:cubicBezTo>
                  <a:cubicBezTo>
                    <a:pt x="17147" y="57150"/>
                    <a:pt x="17147" y="62865"/>
                    <a:pt x="15246" y="67628"/>
                  </a:cubicBezTo>
                  <a:cubicBezTo>
                    <a:pt x="13345" y="72390"/>
                    <a:pt x="10494" y="76200"/>
                    <a:pt x="8593" y="80963"/>
                  </a:cubicBezTo>
                  <a:cubicBezTo>
                    <a:pt x="6692" y="85725"/>
                    <a:pt x="5741" y="91440"/>
                    <a:pt x="9543" y="95250"/>
                  </a:cubicBezTo>
                  <a:cubicBezTo>
                    <a:pt x="12394" y="98108"/>
                    <a:pt x="17147" y="100013"/>
                    <a:pt x="19048" y="103822"/>
                  </a:cubicBezTo>
                  <a:cubicBezTo>
                    <a:pt x="20948" y="106680"/>
                    <a:pt x="19048" y="111442"/>
                    <a:pt x="16196" y="114300"/>
                  </a:cubicBezTo>
                  <a:cubicBezTo>
                    <a:pt x="13345" y="117158"/>
                    <a:pt x="10494" y="119063"/>
                    <a:pt x="8593" y="121920"/>
                  </a:cubicBezTo>
                  <a:cubicBezTo>
                    <a:pt x="1939" y="128588"/>
                    <a:pt x="989" y="139065"/>
                    <a:pt x="989" y="148590"/>
                  </a:cubicBezTo>
                  <a:cubicBezTo>
                    <a:pt x="-912" y="180022"/>
                    <a:pt x="39" y="211455"/>
                    <a:pt x="2890" y="242888"/>
                  </a:cubicBezTo>
                </a:path>
              </a:pathLst>
            </a:custGeom>
            <a:noFill/>
            <a:ln w="28575" cap="flat">
              <a:solidFill>
                <a:schemeClr val="bg1"/>
              </a:solidFill>
              <a:prstDash val="solid"/>
              <a:miter/>
            </a:ln>
          </p:spPr>
          <p:txBody>
            <a:bodyPr rtlCol="0" anchor="ctr"/>
            <a:lstStyle/>
            <a:p>
              <a:endParaRPr lang="da-DK"/>
            </a:p>
          </p:txBody>
        </p:sp>
        <p:sp>
          <p:nvSpPr>
            <p:cNvPr id="35" name="Kombinationstegning 36">
              <a:extLst>
                <a:ext uri="{FF2B5EF4-FFF2-40B4-BE49-F238E27FC236}">
                  <a16:creationId xmlns:a16="http://schemas.microsoft.com/office/drawing/2014/main" id="{A3861AFE-F117-468A-807F-8C1BE32AC6D5}"/>
                </a:ext>
              </a:extLst>
            </p:cNvPr>
            <p:cNvSpPr/>
            <p:nvPr/>
          </p:nvSpPr>
          <p:spPr>
            <a:xfrm>
              <a:off x="7240229" y="4590657"/>
              <a:ext cx="35903" cy="83325"/>
            </a:xfrm>
            <a:custGeom>
              <a:avLst/>
              <a:gdLst>
                <a:gd name="connsiteX0" fmla="*/ 4752 w 18058"/>
                <a:gd name="connsiteY0" fmla="*/ 30480 h 41909"/>
                <a:gd name="connsiteX1" fmla="*/ 18059 w 18058"/>
                <a:gd name="connsiteY1" fmla="*/ 41910 h 41909"/>
                <a:gd name="connsiteX2" fmla="*/ 0 w 18058"/>
                <a:gd name="connsiteY2" fmla="*/ 11430 h 41909"/>
                <a:gd name="connsiteX3" fmla="*/ 10455 w 18058"/>
                <a:gd name="connsiteY3" fmla="*/ 18097 h 41909"/>
                <a:gd name="connsiteX4" fmla="*/ 7603 w 18058"/>
                <a:gd name="connsiteY4" fmla="*/ 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8" h="41909">
                  <a:moveTo>
                    <a:pt x="4752" y="30480"/>
                  </a:moveTo>
                  <a:cubicBezTo>
                    <a:pt x="9505" y="33338"/>
                    <a:pt x="14257" y="37147"/>
                    <a:pt x="18059" y="41910"/>
                  </a:cubicBezTo>
                  <a:cubicBezTo>
                    <a:pt x="12356" y="31432"/>
                    <a:pt x="6653" y="20955"/>
                    <a:pt x="0" y="11430"/>
                  </a:cubicBezTo>
                  <a:cubicBezTo>
                    <a:pt x="2851" y="14288"/>
                    <a:pt x="6653" y="16192"/>
                    <a:pt x="10455" y="18097"/>
                  </a:cubicBezTo>
                  <a:cubicBezTo>
                    <a:pt x="9505" y="12382"/>
                    <a:pt x="8554" y="5715"/>
                    <a:pt x="7603" y="0"/>
                  </a:cubicBezTo>
                </a:path>
              </a:pathLst>
            </a:custGeom>
            <a:noFill/>
            <a:ln w="28575" cap="flat">
              <a:solidFill>
                <a:schemeClr val="bg1"/>
              </a:solidFill>
              <a:prstDash val="solid"/>
              <a:miter/>
            </a:ln>
          </p:spPr>
          <p:txBody>
            <a:bodyPr rtlCol="0" anchor="ctr"/>
            <a:lstStyle/>
            <a:p>
              <a:endParaRPr lang="da-DK"/>
            </a:p>
          </p:txBody>
        </p:sp>
        <p:sp>
          <p:nvSpPr>
            <p:cNvPr id="36" name="Kombinationstegning 37">
              <a:extLst>
                <a:ext uri="{FF2B5EF4-FFF2-40B4-BE49-F238E27FC236}">
                  <a16:creationId xmlns:a16="http://schemas.microsoft.com/office/drawing/2014/main" id="{2231B97C-5A6B-4EB0-843A-76F4E320377A}"/>
                </a:ext>
              </a:extLst>
            </p:cNvPr>
            <p:cNvSpPr/>
            <p:nvPr/>
          </p:nvSpPr>
          <p:spPr>
            <a:xfrm>
              <a:off x="6907638" y="4333102"/>
              <a:ext cx="196528" cy="20831"/>
            </a:xfrm>
            <a:custGeom>
              <a:avLst/>
              <a:gdLst>
                <a:gd name="connsiteX0" fmla="*/ 0 w 98846"/>
                <a:gd name="connsiteY0" fmla="*/ 0 h 10477"/>
                <a:gd name="connsiteX1" fmla="*/ 98847 w 98846"/>
                <a:gd name="connsiteY1" fmla="*/ 10478 h 10477"/>
              </a:gdLst>
              <a:ahLst/>
              <a:cxnLst>
                <a:cxn ang="0">
                  <a:pos x="connsiteX0" y="connsiteY0"/>
                </a:cxn>
                <a:cxn ang="0">
                  <a:pos x="connsiteX1" y="connsiteY1"/>
                </a:cxn>
              </a:cxnLst>
              <a:rect l="l" t="t" r="r" b="b"/>
              <a:pathLst>
                <a:path w="98846" h="10477">
                  <a:moveTo>
                    <a:pt x="0" y="0"/>
                  </a:moveTo>
                  <a:cubicBezTo>
                    <a:pt x="32315" y="6667"/>
                    <a:pt x="65581" y="9525"/>
                    <a:pt x="98847" y="10478"/>
                  </a:cubicBezTo>
                </a:path>
              </a:pathLst>
            </a:custGeom>
            <a:noFill/>
            <a:ln w="28575" cap="flat">
              <a:solidFill>
                <a:schemeClr val="bg1"/>
              </a:solidFill>
              <a:prstDash val="solid"/>
              <a:miter/>
            </a:ln>
          </p:spPr>
          <p:txBody>
            <a:bodyPr rtlCol="0" anchor="ctr"/>
            <a:lstStyle/>
            <a:p>
              <a:endParaRPr lang="da-DK"/>
            </a:p>
          </p:txBody>
        </p:sp>
        <p:sp>
          <p:nvSpPr>
            <p:cNvPr id="37" name="Kombinationstegning 38">
              <a:extLst>
                <a:ext uri="{FF2B5EF4-FFF2-40B4-BE49-F238E27FC236}">
                  <a16:creationId xmlns:a16="http://schemas.microsoft.com/office/drawing/2014/main" id="{F9C00427-EE25-4FBF-A8A4-22623E3EBFF9}"/>
                </a:ext>
              </a:extLst>
            </p:cNvPr>
            <p:cNvSpPr/>
            <p:nvPr/>
          </p:nvSpPr>
          <p:spPr>
            <a:xfrm>
              <a:off x="7060706" y="4649365"/>
              <a:ext cx="202199" cy="18938"/>
            </a:xfrm>
            <a:custGeom>
              <a:avLst/>
              <a:gdLst>
                <a:gd name="connsiteX0" fmla="*/ 0 w 101698"/>
                <a:gd name="connsiteY0" fmla="*/ 0 h 9525"/>
                <a:gd name="connsiteX1" fmla="*/ 101698 w 101698"/>
                <a:gd name="connsiteY1" fmla="*/ 0 h 9525"/>
              </a:gdLst>
              <a:ahLst/>
              <a:cxnLst>
                <a:cxn ang="0">
                  <a:pos x="connsiteX0" y="connsiteY0"/>
                </a:cxn>
                <a:cxn ang="0">
                  <a:pos x="connsiteX1" y="connsiteY1"/>
                </a:cxn>
              </a:cxnLst>
              <a:rect l="l" t="t" r="r" b="b"/>
              <a:pathLst>
                <a:path w="101698" h="9525">
                  <a:moveTo>
                    <a:pt x="0" y="0"/>
                  </a:moveTo>
                  <a:lnTo>
                    <a:pt x="101698" y="0"/>
                  </a:lnTo>
                </a:path>
              </a:pathLst>
            </a:custGeom>
            <a:ln w="28575" cap="flat">
              <a:solidFill>
                <a:schemeClr val="bg1"/>
              </a:solidFill>
              <a:prstDash val="solid"/>
              <a:miter/>
            </a:ln>
          </p:spPr>
          <p:txBody>
            <a:bodyPr rtlCol="0" anchor="ctr"/>
            <a:lstStyle/>
            <a:p>
              <a:endParaRPr lang="da-DK"/>
            </a:p>
          </p:txBody>
        </p:sp>
        <p:sp>
          <p:nvSpPr>
            <p:cNvPr id="38" name="Kombinationstegning 39">
              <a:extLst>
                <a:ext uri="{FF2B5EF4-FFF2-40B4-BE49-F238E27FC236}">
                  <a16:creationId xmlns:a16="http://schemas.microsoft.com/office/drawing/2014/main" id="{931AB68A-761A-4232-94D7-1383D84C127D}"/>
                </a:ext>
              </a:extLst>
            </p:cNvPr>
            <p:cNvSpPr/>
            <p:nvPr/>
          </p:nvSpPr>
          <p:spPr>
            <a:xfrm>
              <a:off x="7240229" y="4590657"/>
              <a:ext cx="35903" cy="83325"/>
            </a:xfrm>
            <a:custGeom>
              <a:avLst/>
              <a:gdLst>
                <a:gd name="connsiteX0" fmla="*/ 4752 w 18058"/>
                <a:gd name="connsiteY0" fmla="*/ 30480 h 41909"/>
                <a:gd name="connsiteX1" fmla="*/ 18059 w 18058"/>
                <a:gd name="connsiteY1" fmla="*/ 41910 h 41909"/>
                <a:gd name="connsiteX2" fmla="*/ 0 w 18058"/>
                <a:gd name="connsiteY2" fmla="*/ 11430 h 41909"/>
                <a:gd name="connsiteX3" fmla="*/ 10455 w 18058"/>
                <a:gd name="connsiteY3" fmla="*/ 18097 h 41909"/>
                <a:gd name="connsiteX4" fmla="*/ 7603 w 18058"/>
                <a:gd name="connsiteY4" fmla="*/ 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8" h="41909">
                  <a:moveTo>
                    <a:pt x="4752" y="30480"/>
                  </a:moveTo>
                  <a:cubicBezTo>
                    <a:pt x="9505" y="33338"/>
                    <a:pt x="14257" y="37147"/>
                    <a:pt x="18059" y="41910"/>
                  </a:cubicBezTo>
                  <a:cubicBezTo>
                    <a:pt x="12356" y="31432"/>
                    <a:pt x="6653" y="20955"/>
                    <a:pt x="0" y="11430"/>
                  </a:cubicBezTo>
                  <a:cubicBezTo>
                    <a:pt x="2851" y="14288"/>
                    <a:pt x="6653" y="16192"/>
                    <a:pt x="10455" y="18097"/>
                  </a:cubicBezTo>
                  <a:cubicBezTo>
                    <a:pt x="9505" y="12382"/>
                    <a:pt x="8554" y="5715"/>
                    <a:pt x="7603" y="0"/>
                  </a:cubicBezTo>
                </a:path>
              </a:pathLst>
            </a:custGeom>
            <a:noFill/>
            <a:ln w="28575" cap="flat">
              <a:solidFill>
                <a:schemeClr val="bg1"/>
              </a:solidFill>
              <a:prstDash val="solid"/>
              <a:miter/>
            </a:ln>
          </p:spPr>
          <p:txBody>
            <a:bodyPr rtlCol="0" anchor="ctr"/>
            <a:lstStyle/>
            <a:p>
              <a:endParaRPr lang="da-DK"/>
            </a:p>
          </p:txBody>
        </p:sp>
        <p:sp>
          <p:nvSpPr>
            <p:cNvPr id="39" name="Kombinationstegning 40">
              <a:extLst>
                <a:ext uri="{FF2B5EF4-FFF2-40B4-BE49-F238E27FC236}">
                  <a16:creationId xmlns:a16="http://schemas.microsoft.com/office/drawing/2014/main" id="{A4048427-5EFF-418B-B83B-87CF8C80851E}"/>
                </a:ext>
              </a:extLst>
            </p:cNvPr>
            <p:cNvSpPr/>
            <p:nvPr/>
          </p:nvSpPr>
          <p:spPr>
            <a:xfrm>
              <a:off x="3319074" y="3331288"/>
              <a:ext cx="731318" cy="532537"/>
            </a:xfrm>
            <a:custGeom>
              <a:avLst/>
              <a:gdLst>
                <a:gd name="connsiteX0" fmla="*/ 0 w 367824"/>
                <a:gd name="connsiteY0" fmla="*/ 147638 h 267845"/>
                <a:gd name="connsiteX1" fmla="*/ 163478 w 367824"/>
                <a:gd name="connsiteY1" fmla="*/ 267653 h 267845"/>
                <a:gd name="connsiteX2" fmla="*/ 168230 w 367824"/>
                <a:gd name="connsiteY2" fmla="*/ 267653 h 267845"/>
                <a:gd name="connsiteX3" fmla="*/ 364023 w 367824"/>
                <a:gd name="connsiteY3" fmla="*/ 80963 h 267845"/>
                <a:gd name="connsiteX4" fmla="*/ 367825 w 367824"/>
                <a:gd name="connsiteY4" fmla="*/ 0 h 267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824" h="267845">
                  <a:moveTo>
                    <a:pt x="0" y="147638"/>
                  </a:moveTo>
                  <a:cubicBezTo>
                    <a:pt x="26613" y="215265"/>
                    <a:pt x="89342" y="263843"/>
                    <a:pt x="163478" y="267653"/>
                  </a:cubicBezTo>
                  <a:lnTo>
                    <a:pt x="168230" y="267653"/>
                  </a:lnTo>
                  <a:cubicBezTo>
                    <a:pt x="270879" y="272415"/>
                    <a:pt x="359271" y="188595"/>
                    <a:pt x="364023" y="80963"/>
                  </a:cubicBezTo>
                  <a:lnTo>
                    <a:pt x="367825" y="0"/>
                  </a:lnTo>
                </a:path>
              </a:pathLst>
            </a:custGeom>
            <a:noFill/>
            <a:ln w="28575" cap="flat">
              <a:solidFill>
                <a:schemeClr val="bg1"/>
              </a:solidFill>
              <a:prstDash val="solid"/>
              <a:miter/>
            </a:ln>
          </p:spPr>
          <p:txBody>
            <a:bodyPr rtlCol="0" anchor="ctr"/>
            <a:lstStyle/>
            <a:p>
              <a:endParaRPr lang="da-DK"/>
            </a:p>
          </p:txBody>
        </p:sp>
        <p:sp>
          <p:nvSpPr>
            <p:cNvPr id="40" name="Kombinationstegning 41">
              <a:extLst>
                <a:ext uri="{FF2B5EF4-FFF2-40B4-BE49-F238E27FC236}">
                  <a16:creationId xmlns:a16="http://schemas.microsoft.com/office/drawing/2014/main" id="{CA795A7B-D395-4FD1-B583-4DD5A36BE341}"/>
                </a:ext>
              </a:extLst>
            </p:cNvPr>
            <p:cNvSpPr/>
            <p:nvPr/>
          </p:nvSpPr>
          <p:spPr>
            <a:xfrm>
              <a:off x="3870868" y="3477111"/>
              <a:ext cx="79477" cy="109949"/>
            </a:xfrm>
            <a:custGeom>
              <a:avLst/>
              <a:gdLst>
                <a:gd name="connsiteX0" fmla="*/ 2851 w 39974"/>
                <a:gd name="connsiteY0" fmla="*/ 0 h 55300"/>
                <a:gd name="connsiteX1" fmla="*/ 14257 w 39974"/>
                <a:gd name="connsiteY1" fmla="*/ 952 h 55300"/>
                <a:gd name="connsiteX2" fmla="*/ 39919 w 39974"/>
                <a:gd name="connsiteY2" fmla="*/ 29527 h 55300"/>
                <a:gd name="connsiteX3" fmla="*/ 39919 w 39974"/>
                <a:gd name="connsiteY3" fmla="*/ 29527 h 55300"/>
                <a:gd name="connsiteX4" fmla="*/ 11405 w 39974"/>
                <a:gd name="connsiteY4" fmla="*/ 55245 h 55300"/>
                <a:gd name="connsiteX5" fmla="*/ 0 w 39974"/>
                <a:gd name="connsiteY5" fmla="*/ 54292 h 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 h="55300">
                  <a:moveTo>
                    <a:pt x="2851" y="0"/>
                  </a:moveTo>
                  <a:lnTo>
                    <a:pt x="14257" y="952"/>
                  </a:lnTo>
                  <a:cubicBezTo>
                    <a:pt x="29464" y="1905"/>
                    <a:pt x="40869" y="14288"/>
                    <a:pt x="39919" y="29527"/>
                  </a:cubicBezTo>
                  <a:lnTo>
                    <a:pt x="39919" y="29527"/>
                  </a:lnTo>
                  <a:cubicBezTo>
                    <a:pt x="38969" y="44767"/>
                    <a:pt x="26613" y="56197"/>
                    <a:pt x="11405" y="55245"/>
                  </a:cubicBezTo>
                  <a:lnTo>
                    <a:pt x="0" y="54292"/>
                  </a:lnTo>
                </a:path>
              </a:pathLst>
            </a:custGeom>
            <a:noFill/>
            <a:ln w="28575" cap="flat">
              <a:solidFill>
                <a:schemeClr val="bg1"/>
              </a:solidFill>
              <a:prstDash val="solid"/>
              <a:miter/>
            </a:ln>
          </p:spPr>
          <p:txBody>
            <a:bodyPr rtlCol="0" anchor="ctr"/>
            <a:lstStyle/>
            <a:p>
              <a:endParaRPr lang="da-DK"/>
            </a:p>
          </p:txBody>
        </p:sp>
        <p:sp>
          <p:nvSpPr>
            <p:cNvPr id="41" name="Kombinationstegning 42">
              <a:extLst>
                <a:ext uri="{FF2B5EF4-FFF2-40B4-BE49-F238E27FC236}">
                  <a16:creationId xmlns:a16="http://schemas.microsoft.com/office/drawing/2014/main" id="{0665AF52-134F-444F-9284-94EE09922F3A}"/>
                </a:ext>
              </a:extLst>
            </p:cNvPr>
            <p:cNvSpPr/>
            <p:nvPr/>
          </p:nvSpPr>
          <p:spPr>
            <a:xfrm>
              <a:off x="3914333" y="3397572"/>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42" name="Kombinationstegning 43">
              <a:extLst>
                <a:ext uri="{FF2B5EF4-FFF2-40B4-BE49-F238E27FC236}">
                  <a16:creationId xmlns:a16="http://schemas.microsoft.com/office/drawing/2014/main" id="{5E9C3800-59A6-435B-A029-954533D140E8}"/>
                </a:ext>
              </a:extLst>
            </p:cNvPr>
            <p:cNvSpPr/>
            <p:nvPr/>
          </p:nvSpPr>
          <p:spPr>
            <a:xfrm>
              <a:off x="3795280" y="3391891"/>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43" name="Kombinationstegning 44">
              <a:extLst>
                <a:ext uri="{FF2B5EF4-FFF2-40B4-BE49-F238E27FC236}">
                  <a16:creationId xmlns:a16="http://schemas.microsoft.com/office/drawing/2014/main" id="{2F2C017B-D3F9-4F33-B6B1-2778FFE4976D}"/>
                </a:ext>
              </a:extLst>
            </p:cNvPr>
            <p:cNvSpPr/>
            <p:nvPr/>
          </p:nvSpPr>
          <p:spPr>
            <a:xfrm>
              <a:off x="3627096" y="3687320"/>
              <a:ext cx="88816" cy="39928"/>
            </a:xfrm>
            <a:custGeom>
              <a:avLst/>
              <a:gdLst>
                <a:gd name="connsiteX0" fmla="*/ 0 w 44671"/>
                <a:gd name="connsiteY0" fmla="*/ 0 h 20082"/>
                <a:gd name="connsiteX1" fmla="*/ 44671 w 44671"/>
                <a:gd name="connsiteY1" fmla="*/ 20003 h 20082"/>
              </a:gdLst>
              <a:ahLst/>
              <a:cxnLst>
                <a:cxn ang="0">
                  <a:pos x="connsiteX0" y="connsiteY0"/>
                </a:cxn>
                <a:cxn ang="0">
                  <a:pos x="connsiteX1" y="connsiteY1"/>
                </a:cxn>
              </a:cxnLst>
              <a:rect l="l" t="t" r="r" b="b"/>
              <a:pathLst>
                <a:path w="44671" h="20082">
                  <a:moveTo>
                    <a:pt x="0" y="0"/>
                  </a:moveTo>
                  <a:cubicBezTo>
                    <a:pt x="10455" y="13335"/>
                    <a:pt x="27563" y="20955"/>
                    <a:pt x="44671" y="20003"/>
                  </a:cubicBezTo>
                </a:path>
              </a:pathLst>
            </a:custGeom>
            <a:noFill/>
            <a:ln w="28575" cap="flat">
              <a:solidFill>
                <a:schemeClr val="bg1"/>
              </a:solidFill>
              <a:prstDash val="solid"/>
              <a:miter/>
            </a:ln>
          </p:spPr>
          <p:txBody>
            <a:bodyPr rtlCol="0" anchor="ctr"/>
            <a:lstStyle/>
            <a:p>
              <a:endParaRPr lang="da-DK"/>
            </a:p>
          </p:txBody>
        </p:sp>
        <p:sp>
          <p:nvSpPr>
            <p:cNvPr id="44" name="Kombinationstegning 45">
              <a:extLst>
                <a:ext uri="{FF2B5EF4-FFF2-40B4-BE49-F238E27FC236}">
                  <a16:creationId xmlns:a16="http://schemas.microsoft.com/office/drawing/2014/main" id="{DDD0FCBB-EB25-4F1B-B70D-591351D51546}"/>
                </a:ext>
              </a:extLst>
            </p:cNvPr>
            <p:cNvSpPr/>
            <p:nvPr/>
          </p:nvSpPr>
          <p:spPr>
            <a:xfrm>
              <a:off x="3249074" y="3342571"/>
              <a:ext cx="149445" cy="208394"/>
            </a:xfrm>
            <a:custGeom>
              <a:avLst/>
              <a:gdLst>
                <a:gd name="connsiteX0" fmla="*/ 35207 w 75165"/>
                <a:gd name="connsiteY0" fmla="*/ 104815 h 104814"/>
                <a:gd name="connsiteX1" fmla="*/ 35207 w 75165"/>
                <a:gd name="connsiteY1" fmla="*/ 104815 h 104814"/>
                <a:gd name="connsiteX2" fmla="*/ 40 w 75165"/>
                <a:gd name="connsiteY2" fmla="*/ 66715 h 104814"/>
                <a:gd name="connsiteX3" fmla="*/ 1941 w 75165"/>
                <a:gd name="connsiteY3" fmla="*/ 35283 h 104814"/>
                <a:gd name="connsiteX4" fmla="*/ 39959 w 75165"/>
                <a:gd name="connsiteY4" fmla="*/ 40 h 104814"/>
                <a:gd name="connsiteX5" fmla="*/ 39959 w 75165"/>
                <a:gd name="connsiteY5" fmla="*/ 40 h 104814"/>
                <a:gd name="connsiteX6" fmla="*/ 75126 w 75165"/>
                <a:gd name="connsiteY6" fmla="*/ 38140 h 1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5" h="104814">
                  <a:moveTo>
                    <a:pt x="35207" y="104815"/>
                  </a:moveTo>
                  <a:lnTo>
                    <a:pt x="35207" y="104815"/>
                  </a:lnTo>
                  <a:cubicBezTo>
                    <a:pt x="15247" y="103863"/>
                    <a:pt x="-911" y="86718"/>
                    <a:pt x="40" y="66715"/>
                  </a:cubicBezTo>
                  <a:lnTo>
                    <a:pt x="1941" y="35283"/>
                  </a:lnTo>
                  <a:cubicBezTo>
                    <a:pt x="2891" y="15280"/>
                    <a:pt x="19999" y="-913"/>
                    <a:pt x="39959" y="40"/>
                  </a:cubicBezTo>
                  <a:lnTo>
                    <a:pt x="39959" y="40"/>
                  </a:lnTo>
                  <a:cubicBezTo>
                    <a:pt x="59918" y="993"/>
                    <a:pt x="76076" y="18137"/>
                    <a:pt x="75126" y="38140"/>
                  </a:cubicBezTo>
                </a:path>
              </a:pathLst>
            </a:custGeom>
            <a:noFill/>
            <a:ln w="28575" cap="flat">
              <a:solidFill>
                <a:schemeClr val="bg1"/>
              </a:solidFill>
              <a:prstDash val="solid"/>
              <a:miter/>
            </a:ln>
          </p:spPr>
          <p:txBody>
            <a:bodyPr rtlCol="0" anchor="ctr"/>
            <a:lstStyle/>
            <a:p>
              <a:endParaRPr lang="da-DK"/>
            </a:p>
          </p:txBody>
        </p:sp>
        <p:sp>
          <p:nvSpPr>
            <p:cNvPr id="45" name="Kombinationstegning 46">
              <a:extLst>
                <a:ext uri="{FF2B5EF4-FFF2-40B4-BE49-F238E27FC236}">
                  <a16:creationId xmlns:a16="http://schemas.microsoft.com/office/drawing/2014/main" id="{D7204C22-C5F9-4EC9-8D6B-26ABBB27744B}"/>
                </a:ext>
              </a:extLst>
            </p:cNvPr>
            <p:cNvSpPr/>
            <p:nvPr/>
          </p:nvSpPr>
          <p:spPr>
            <a:xfrm>
              <a:off x="4012597" y="5774274"/>
              <a:ext cx="302354" cy="128775"/>
            </a:xfrm>
            <a:custGeom>
              <a:avLst/>
              <a:gdLst>
                <a:gd name="connsiteX0" fmla="*/ 0 w 152072"/>
                <a:gd name="connsiteY0" fmla="*/ 0 h 64769"/>
                <a:gd name="connsiteX1" fmla="*/ 119757 w 152072"/>
                <a:gd name="connsiteY1" fmla="*/ 0 h 64769"/>
                <a:gd name="connsiteX2" fmla="*/ 152072 w 152072"/>
                <a:gd name="connsiteY2" fmla="*/ 32385 h 64769"/>
                <a:gd name="connsiteX3" fmla="*/ 152072 w 152072"/>
                <a:gd name="connsiteY3" fmla="*/ 32385 h 64769"/>
                <a:gd name="connsiteX4" fmla="*/ 119757 w 152072"/>
                <a:gd name="connsiteY4" fmla="*/ 64770 h 64769"/>
                <a:gd name="connsiteX5" fmla="*/ 0 w 152072"/>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72" h="64769">
                  <a:moveTo>
                    <a:pt x="0" y="0"/>
                  </a:moveTo>
                  <a:lnTo>
                    <a:pt x="119757" y="0"/>
                  </a:lnTo>
                  <a:cubicBezTo>
                    <a:pt x="137815" y="0"/>
                    <a:pt x="152072" y="14288"/>
                    <a:pt x="152072" y="32385"/>
                  </a:cubicBezTo>
                  <a:lnTo>
                    <a:pt x="152072" y="32385"/>
                  </a:lnTo>
                  <a:cubicBezTo>
                    <a:pt x="152072" y="50482"/>
                    <a:pt x="137815" y="64770"/>
                    <a:pt x="119757" y="64770"/>
                  </a:cubicBezTo>
                  <a:lnTo>
                    <a:pt x="0" y="64770"/>
                  </a:lnTo>
                </a:path>
              </a:pathLst>
            </a:custGeom>
            <a:noFill/>
            <a:ln w="28575" cap="flat">
              <a:solidFill>
                <a:schemeClr val="bg1"/>
              </a:solidFill>
              <a:prstDash val="solid"/>
              <a:miter/>
            </a:ln>
          </p:spPr>
          <p:txBody>
            <a:bodyPr rtlCol="0" anchor="ctr"/>
            <a:lstStyle/>
            <a:p>
              <a:endParaRPr lang="da-DK"/>
            </a:p>
          </p:txBody>
        </p:sp>
        <p:sp>
          <p:nvSpPr>
            <p:cNvPr id="46" name="Kombinationstegning 47">
              <a:extLst>
                <a:ext uri="{FF2B5EF4-FFF2-40B4-BE49-F238E27FC236}">
                  <a16:creationId xmlns:a16="http://schemas.microsoft.com/office/drawing/2014/main" id="{51D2B84E-2EB7-4A60-8B87-D9839E2FE08D}"/>
                </a:ext>
              </a:extLst>
            </p:cNvPr>
            <p:cNvSpPr/>
            <p:nvPr/>
          </p:nvSpPr>
          <p:spPr>
            <a:xfrm>
              <a:off x="3663001" y="5776167"/>
              <a:ext cx="366687" cy="128777"/>
            </a:xfrm>
            <a:custGeom>
              <a:avLst/>
              <a:gdLst>
                <a:gd name="connsiteX0" fmla="*/ 152072 w 184429"/>
                <a:gd name="connsiteY0" fmla="*/ 64770 h 64770"/>
                <a:gd name="connsiteX1" fmla="*/ 32315 w 184429"/>
                <a:gd name="connsiteY1" fmla="*/ 64770 h 64770"/>
                <a:gd name="connsiteX2" fmla="*/ 0 w 184429"/>
                <a:gd name="connsiteY2" fmla="*/ 32385 h 64770"/>
                <a:gd name="connsiteX3" fmla="*/ 0 w 184429"/>
                <a:gd name="connsiteY3" fmla="*/ 32385 h 64770"/>
                <a:gd name="connsiteX4" fmla="*/ 32315 w 184429"/>
                <a:gd name="connsiteY4" fmla="*/ 0 h 64770"/>
                <a:gd name="connsiteX5" fmla="*/ 66532 w 184429"/>
                <a:gd name="connsiteY5" fmla="*/ 0 h 64770"/>
                <a:gd name="connsiteX6" fmla="*/ 152072 w 184429"/>
                <a:gd name="connsiteY6" fmla="*/ 0 h 64770"/>
                <a:gd name="connsiteX7" fmla="*/ 184388 w 184429"/>
                <a:gd name="connsiteY7" fmla="*/ 32385 h 64770"/>
                <a:gd name="connsiteX8" fmla="*/ 184388 w 184429"/>
                <a:gd name="connsiteY8" fmla="*/ 32385 h 64770"/>
                <a:gd name="connsiteX9" fmla="*/ 152072 w 184429"/>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29" h="64770">
                  <a:moveTo>
                    <a:pt x="152072" y="64770"/>
                  </a:moveTo>
                  <a:lnTo>
                    <a:pt x="32315" y="64770"/>
                  </a:lnTo>
                  <a:cubicBezTo>
                    <a:pt x="14257" y="64770"/>
                    <a:pt x="0" y="50483"/>
                    <a:pt x="0" y="32385"/>
                  </a:cubicBezTo>
                  <a:lnTo>
                    <a:pt x="0" y="32385"/>
                  </a:lnTo>
                  <a:cubicBezTo>
                    <a:pt x="0" y="14288"/>
                    <a:pt x="14257" y="0"/>
                    <a:pt x="32315" y="0"/>
                  </a:cubicBezTo>
                  <a:lnTo>
                    <a:pt x="66532" y="0"/>
                  </a:lnTo>
                  <a:lnTo>
                    <a:pt x="152072" y="0"/>
                  </a:lnTo>
                  <a:cubicBezTo>
                    <a:pt x="170131" y="0"/>
                    <a:pt x="184388" y="14288"/>
                    <a:pt x="184388" y="32385"/>
                  </a:cubicBezTo>
                  <a:lnTo>
                    <a:pt x="184388" y="32385"/>
                  </a:lnTo>
                  <a:cubicBezTo>
                    <a:pt x="185338" y="49530"/>
                    <a:pt x="170131" y="64770"/>
                    <a:pt x="152072" y="64770"/>
                  </a:cubicBezTo>
                  <a:close/>
                </a:path>
              </a:pathLst>
            </a:custGeom>
            <a:noFill/>
            <a:ln w="28575" cap="flat">
              <a:solidFill>
                <a:schemeClr val="bg1"/>
              </a:solidFill>
              <a:prstDash val="solid"/>
              <a:miter/>
            </a:ln>
          </p:spPr>
          <p:txBody>
            <a:bodyPr rtlCol="0" anchor="ctr"/>
            <a:lstStyle/>
            <a:p>
              <a:endParaRPr lang="da-DK"/>
            </a:p>
          </p:txBody>
        </p:sp>
        <p:sp>
          <p:nvSpPr>
            <p:cNvPr id="47" name="Kombinationstegning 50">
              <a:extLst>
                <a:ext uri="{FF2B5EF4-FFF2-40B4-BE49-F238E27FC236}">
                  <a16:creationId xmlns:a16="http://schemas.microsoft.com/office/drawing/2014/main" id="{F3166365-297A-4A51-B77A-01F1F282D90A}"/>
                </a:ext>
              </a:extLst>
            </p:cNvPr>
            <p:cNvSpPr/>
            <p:nvPr/>
          </p:nvSpPr>
          <p:spPr>
            <a:xfrm>
              <a:off x="5063277" y="5776167"/>
              <a:ext cx="366603" cy="128777"/>
            </a:xfrm>
            <a:custGeom>
              <a:avLst/>
              <a:gdLst>
                <a:gd name="connsiteX0" fmla="*/ 152072 w 184387"/>
                <a:gd name="connsiteY0" fmla="*/ 64770 h 64770"/>
                <a:gd name="connsiteX1" fmla="*/ 32315 w 184387"/>
                <a:gd name="connsiteY1" fmla="*/ 64770 h 64770"/>
                <a:gd name="connsiteX2" fmla="*/ 0 w 184387"/>
                <a:gd name="connsiteY2" fmla="*/ 32385 h 64770"/>
                <a:gd name="connsiteX3" fmla="*/ 0 w 184387"/>
                <a:gd name="connsiteY3" fmla="*/ 32385 h 64770"/>
                <a:gd name="connsiteX4" fmla="*/ 32315 w 184387"/>
                <a:gd name="connsiteY4" fmla="*/ 0 h 64770"/>
                <a:gd name="connsiteX5" fmla="*/ 66532 w 184387"/>
                <a:gd name="connsiteY5" fmla="*/ 0 h 64770"/>
                <a:gd name="connsiteX6" fmla="*/ 152072 w 184387"/>
                <a:gd name="connsiteY6" fmla="*/ 0 h 64770"/>
                <a:gd name="connsiteX7" fmla="*/ 184388 w 184387"/>
                <a:gd name="connsiteY7" fmla="*/ 32385 h 64770"/>
                <a:gd name="connsiteX8" fmla="*/ 184388 w 184387"/>
                <a:gd name="connsiteY8" fmla="*/ 32385 h 64770"/>
                <a:gd name="connsiteX9" fmla="*/ 152072 w 184387"/>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387" h="64770">
                  <a:moveTo>
                    <a:pt x="152072" y="64770"/>
                  </a:moveTo>
                  <a:lnTo>
                    <a:pt x="32315" y="64770"/>
                  </a:lnTo>
                  <a:cubicBezTo>
                    <a:pt x="14257" y="64770"/>
                    <a:pt x="0" y="50483"/>
                    <a:pt x="0" y="32385"/>
                  </a:cubicBezTo>
                  <a:lnTo>
                    <a:pt x="0" y="32385"/>
                  </a:lnTo>
                  <a:cubicBezTo>
                    <a:pt x="0" y="14288"/>
                    <a:pt x="14257" y="0"/>
                    <a:pt x="32315" y="0"/>
                  </a:cubicBezTo>
                  <a:lnTo>
                    <a:pt x="66532" y="0"/>
                  </a:lnTo>
                  <a:lnTo>
                    <a:pt x="152072" y="0"/>
                  </a:lnTo>
                  <a:cubicBezTo>
                    <a:pt x="170131" y="0"/>
                    <a:pt x="184388" y="14288"/>
                    <a:pt x="184388" y="32385"/>
                  </a:cubicBezTo>
                  <a:lnTo>
                    <a:pt x="184388" y="32385"/>
                  </a:lnTo>
                  <a:cubicBezTo>
                    <a:pt x="184388" y="49530"/>
                    <a:pt x="170131" y="64770"/>
                    <a:pt x="152072" y="64770"/>
                  </a:cubicBezTo>
                  <a:close/>
                </a:path>
              </a:pathLst>
            </a:custGeom>
            <a:noFill/>
            <a:ln w="28575" cap="flat">
              <a:solidFill>
                <a:schemeClr val="bg1"/>
              </a:solidFill>
              <a:prstDash val="solid"/>
              <a:miter/>
            </a:ln>
          </p:spPr>
          <p:txBody>
            <a:bodyPr rtlCol="0" anchor="ctr"/>
            <a:lstStyle/>
            <a:p>
              <a:endParaRPr lang="da-DK"/>
            </a:p>
          </p:txBody>
        </p:sp>
        <p:sp>
          <p:nvSpPr>
            <p:cNvPr id="48" name="Kombinationstegning 59">
              <a:extLst>
                <a:ext uri="{FF2B5EF4-FFF2-40B4-BE49-F238E27FC236}">
                  <a16:creationId xmlns:a16="http://schemas.microsoft.com/office/drawing/2014/main" id="{76C90C03-D40E-46CC-A66F-B4A8E97F4AFE}"/>
                </a:ext>
              </a:extLst>
            </p:cNvPr>
            <p:cNvSpPr/>
            <p:nvPr/>
          </p:nvSpPr>
          <p:spPr>
            <a:xfrm>
              <a:off x="5427994" y="5774274"/>
              <a:ext cx="362824" cy="128775"/>
            </a:xfrm>
            <a:custGeom>
              <a:avLst/>
              <a:gdLst>
                <a:gd name="connsiteX0" fmla="*/ 1901 w 182486"/>
                <a:gd name="connsiteY0" fmla="*/ 0 h 64769"/>
                <a:gd name="connsiteX1" fmla="*/ 150171 w 182486"/>
                <a:gd name="connsiteY1" fmla="*/ 0 h 64769"/>
                <a:gd name="connsiteX2" fmla="*/ 182487 w 182486"/>
                <a:gd name="connsiteY2" fmla="*/ 32385 h 64769"/>
                <a:gd name="connsiteX3" fmla="*/ 182487 w 182486"/>
                <a:gd name="connsiteY3" fmla="*/ 32385 h 64769"/>
                <a:gd name="connsiteX4" fmla="*/ 150171 w 182486"/>
                <a:gd name="connsiteY4" fmla="*/ 64770 h 64769"/>
                <a:gd name="connsiteX5" fmla="*/ 0 w 182486"/>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86" h="64769">
                  <a:moveTo>
                    <a:pt x="1901" y="0"/>
                  </a:moveTo>
                  <a:lnTo>
                    <a:pt x="150171" y="0"/>
                  </a:lnTo>
                  <a:cubicBezTo>
                    <a:pt x="168230" y="0"/>
                    <a:pt x="182487" y="14288"/>
                    <a:pt x="182487" y="32385"/>
                  </a:cubicBezTo>
                  <a:lnTo>
                    <a:pt x="182487" y="32385"/>
                  </a:lnTo>
                  <a:cubicBezTo>
                    <a:pt x="182487" y="50482"/>
                    <a:pt x="168230" y="64770"/>
                    <a:pt x="150171" y="64770"/>
                  </a:cubicBezTo>
                  <a:lnTo>
                    <a:pt x="0" y="64770"/>
                  </a:lnTo>
                </a:path>
              </a:pathLst>
            </a:custGeom>
            <a:noFill/>
            <a:ln w="28575" cap="flat">
              <a:solidFill>
                <a:schemeClr val="bg1"/>
              </a:solidFill>
              <a:prstDash val="solid"/>
              <a:miter/>
            </a:ln>
          </p:spPr>
          <p:txBody>
            <a:bodyPr rtlCol="0" anchor="ctr"/>
            <a:lstStyle/>
            <a:p>
              <a:endParaRPr lang="da-DK"/>
            </a:p>
          </p:txBody>
        </p:sp>
        <p:sp>
          <p:nvSpPr>
            <p:cNvPr id="49" name="Kombinationstegning 60">
              <a:extLst>
                <a:ext uri="{FF2B5EF4-FFF2-40B4-BE49-F238E27FC236}">
                  <a16:creationId xmlns:a16="http://schemas.microsoft.com/office/drawing/2014/main" id="{669BC0ED-04D5-4CE8-A27A-96AB5BAB183C}"/>
                </a:ext>
              </a:extLst>
            </p:cNvPr>
            <p:cNvSpPr/>
            <p:nvPr/>
          </p:nvSpPr>
          <p:spPr>
            <a:xfrm>
              <a:off x="3060183" y="4937219"/>
              <a:ext cx="602818" cy="293536"/>
            </a:xfrm>
            <a:custGeom>
              <a:avLst/>
              <a:gdLst>
                <a:gd name="connsiteX0" fmla="*/ 303194 w 303194"/>
                <a:gd name="connsiteY0" fmla="*/ 147638 h 147637"/>
                <a:gd name="connsiteX1" fmla="*/ 119757 w 303194"/>
                <a:gd name="connsiteY1" fmla="*/ 147638 h 147637"/>
                <a:gd name="connsiteX2" fmla="*/ 0 w 303194"/>
                <a:gd name="connsiteY2" fmla="*/ 32385 h 147637"/>
                <a:gd name="connsiteX3" fmla="*/ 0 w 303194"/>
                <a:gd name="connsiteY3" fmla="*/ 0 h 147637"/>
              </a:gdLst>
              <a:ahLst/>
              <a:cxnLst>
                <a:cxn ang="0">
                  <a:pos x="connsiteX0" y="connsiteY0"/>
                </a:cxn>
                <a:cxn ang="0">
                  <a:pos x="connsiteX1" y="connsiteY1"/>
                </a:cxn>
                <a:cxn ang="0">
                  <a:pos x="connsiteX2" y="connsiteY2"/>
                </a:cxn>
                <a:cxn ang="0">
                  <a:pos x="connsiteX3" y="connsiteY3"/>
                </a:cxn>
              </a:cxnLst>
              <a:rect l="l" t="t" r="r" b="b"/>
              <a:pathLst>
                <a:path w="303194" h="147637">
                  <a:moveTo>
                    <a:pt x="303194" y="147638"/>
                  </a:moveTo>
                  <a:lnTo>
                    <a:pt x="119757" y="147638"/>
                  </a:lnTo>
                  <a:cubicBezTo>
                    <a:pt x="49423" y="147638"/>
                    <a:pt x="0" y="117158"/>
                    <a:pt x="0" y="32385"/>
                  </a:cubicBezTo>
                  <a:lnTo>
                    <a:pt x="0" y="0"/>
                  </a:lnTo>
                </a:path>
              </a:pathLst>
            </a:custGeom>
            <a:noFill/>
            <a:ln w="28575" cap="flat">
              <a:solidFill>
                <a:schemeClr val="bg1"/>
              </a:solidFill>
              <a:prstDash val="solid"/>
              <a:miter/>
            </a:ln>
          </p:spPr>
          <p:txBody>
            <a:bodyPr rtlCol="0" anchor="ctr"/>
            <a:lstStyle/>
            <a:p>
              <a:endParaRPr lang="da-DK"/>
            </a:p>
          </p:txBody>
        </p:sp>
        <p:sp>
          <p:nvSpPr>
            <p:cNvPr id="50" name="Kombinationstegning 136">
              <a:extLst>
                <a:ext uri="{FF2B5EF4-FFF2-40B4-BE49-F238E27FC236}">
                  <a16:creationId xmlns:a16="http://schemas.microsoft.com/office/drawing/2014/main" id="{5A16745D-CDCE-4DA5-B39A-83F6FAE2D4D9}"/>
                </a:ext>
              </a:extLst>
            </p:cNvPr>
            <p:cNvSpPr/>
            <p:nvPr/>
          </p:nvSpPr>
          <p:spPr>
            <a:xfrm>
              <a:off x="4362195" y="4918281"/>
              <a:ext cx="674627" cy="312474"/>
            </a:xfrm>
            <a:custGeom>
              <a:avLst/>
              <a:gdLst>
                <a:gd name="connsiteX0" fmla="*/ 339311 w 339311"/>
                <a:gd name="connsiteY0" fmla="*/ 157163 h 157162"/>
                <a:gd name="connsiteX1" fmla="*/ 119757 w 339311"/>
                <a:gd name="connsiteY1" fmla="*/ 157163 h 157162"/>
                <a:gd name="connsiteX2" fmla="*/ 0 w 339311"/>
                <a:gd name="connsiteY2" fmla="*/ 41910 h 157162"/>
                <a:gd name="connsiteX3" fmla="*/ 0 w 339311"/>
                <a:gd name="connsiteY3" fmla="*/ 0 h 157162"/>
              </a:gdLst>
              <a:ahLst/>
              <a:cxnLst>
                <a:cxn ang="0">
                  <a:pos x="connsiteX0" y="connsiteY0"/>
                </a:cxn>
                <a:cxn ang="0">
                  <a:pos x="connsiteX1" y="connsiteY1"/>
                </a:cxn>
                <a:cxn ang="0">
                  <a:pos x="connsiteX2" y="connsiteY2"/>
                </a:cxn>
                <a:cxn ang="0">
                  <a:pos x="connsiteX3" y="connsiteY3"/>
                </a:cxn>
              </a:cxnLst>
              <a:rect l="l" t="t" r="r" b="b"/>
              <a:pathLst>
                <a:path w="339311" h="157162">
                  <a:moveTo>
                    <a:pt x="339311" y="157163"/>
                  </a:moveTo>
                  <a:lnTo>
                    <a:pt x="119757" y="157163"/>
                  </a:lnTo>
                  <a:cubicBezTo>
                    <a:pt x="49423" y="157163"/>
                    <a:pt x="0" y="126683"/>
                    <a:pt x="0" y="41910"/>
                  </a:cubicBezTo>
                  <a:lnTo>
                    <a:pt x="0" y="0"/>
                  </a:lnTo>
                </a:path>
              </a:pathLst>
            </a:custGeom>
            <a:noFill/>
            <a:ln w="28575" cap="flat">
              <a:solidFill>
                <a:schemeClr val="bg1"/>
              </a:solidFill>
              <a:prstDash val="solid"/>
              <a:miter/>
            </a:ln>
          </p:spPr>
          <p:txBody>
            <a:bodyPr rtlCol="0" anchor="ctr"/>
            <a:lstStyle/>
            <a:p>
              <a:endParaRPr lang="da-DK"/>
            </a:p>
          </p:txBody>
        </p:sp>
        <p:sp>
          <p:nvSpPr>
            <p:cNvPr id="51" name="Kombinationstegning 137">
              <a:extLst>
                <a:ext uri="{FF2B5EF4-FFF2-40B4-BE49-F238E27FC236}">
                  <a16:creationId xmlns:a16="http://schemas.microsoft.com/office/drawing/2014/main" id="{74545545-9CD1-4961-B333-58E77BB84C92}"/>
                </a:ext>
              </a:extLst>
            </p:cNvPr>
            <p:cNvSpPr/>
            <p:nvPr/>
          </p:nvSpPr>
          <p:spPr>
            <a:xfrm>
              <a:off x="3419228" y="4975094"/>
              <a:ext cx="487545" cy="780240"/>
            </a:xfrm>
            <a:custGeom>
              <a:avLst/>
              <a:gdLst>
                <a:gd name="connsiteX0" fmla="*/ 245216 w 245216"/>
                <a:gd name="connsiteY0" fmla="*/ 392430 h 392430"/>
                <a:gd name="connsiteX1" fmla="*/ 245216 w 245216"/>
                <a:gd name="connsiteY1" fmla="*/ 60960 h 392430"/>
                <a:gd name="connsiteX2" fmla="*/ 184388 w 245216"/>
                <a:gd name="connsiteY2" fmla="*/ 0 h 392430"/>
                <a:gd name="connsiteX3" fmla="*/ 184388 w 245216"/>
                <a:gd name="connsiteY3" fmla="*/ 0 h 392430"/>
                <a:gd name="connsiteX4" fmla="*/ 0 w 245216"/>
                <a:gd name="connsiteY4" fmla="*/ 0 h 39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16" h="392430">
                  <a:moveTo>
                    <a:pt x="245216" y="392430"/>
                  </a:moveTo>
                  <a:lnTo>
                    <a:pt x="245216" y="60960"/>
                  </a:lnTo>
                  <a:cubicBezTo>
                    <a:pt x="245216" y="27623"/>
                    <a:pt x="217653" y="0"/>
                    <a:pt x="184388" y="0"/>
                  </a:cubicBezTo>
                  <a:lnTo>
                    <a:pt x="184388" y="0"/>
                  </a:lnTo>
                  <a:lnTo>
                    <a:pt x="0" y="0"/>
                  </a:lnTo>
                </a:path>
              </a:pathLst>
            </a:custGeom>
            <a:noFill/>
            <a:ln w="28575" cap="flat">
              <a:solidFill>
                <a:schemeClr val="bg1"/>
              </a:solidFill>
              <a:prstDash val="solid"/>
              <a:miter/>
            </a:ln>
          </p:spPr>
          <p:txBody>
            <a:bodyPr rtlCol="0" anchor="ctr"/>
            <a:lstStyle/>
            <a:p>
              <a:endParaRPr lang="da-DK"/>
            </a:p>
          </p:txBody>
        </p:sp>
        <p:sp>
          <p:nvSpPr>
            <p:cNvPr id="52" name="Kombinationstegning 138">
              <a:extLst>
                <a:ext uri="{FF2B5EF4-FFF2-40B4-BE49-F238E27FC236}">
                  <a16:creationId xmlns:a16="http://schemas.microsoft.com/office/drawing/2014/main" id="{2E3D7A41-DDB1-4742-813F-C9CDA1D41988}"/>
                </a:ext>
              </a:extLst>
            </p:cNvPr>
            <p:cNvSpPr/>
            <p:nvPr/>
          </p:nvSpPr>
          <p:spPr>
            <a:xfrm>
              <a:off x="3666781" y="5208031"/>
              <a:ext cx="18896" cy="547303"/>
            </a:xfrm>
            <a:custGeom>
              <a:avLst/>
              <a:gdLst>
                <a:gd name="connsiteX0" fmla="*/ 0 w 9504"/>
                <a:gd name="connsiteY0" fmla="*/ 275273 h 275272"/>
                <a:gd name="connsiteX1" fmla="*/ 0 w 9504"/>
                <a:gd name="connsiteY1" fmla="*/ 0 h 275272"/>
              </a:gdLst>
              <a:ahLst/>
              <a:cxnLst>
                <a:cxn ang="0">
                  <a:pos x="connsiteX0" y="connsiteY0"/>
                </a:cxn>
                <a:cxn ang="0">
                  <a:pos x="connsiteX1" y="connsiteY1"/>
                </a:cxn>
              </a:cxnLst>
              <a:rect l="l" t="t" r="r" b="b"/>
              <a:pathLst>
                <a:path w="9504" h="275272">
                  <a:moveTo>
                    <a:pt x="0" y="275273"/>
                  </a:moveTo>
                  <a:lnTo>
                    <a:pt x="0" y="0"/>
                  </a:lnTo>
                </a:path>
              </a:pathLst>
            </a:custGeom>
            <a:ln w="28575" cap="flat">
              <a:solidFill>
                <a:schemeClr val="bg1"/>
              </a:solidFill>
              <a:prstDash val="solid"/>
              <a:miter/>
            </a:ln>
          </p:spPr>
          <p:txBody>
            <a:bodyPr rtlCol="0" anchor="ctr"/>
            <a:lstStyle/>
            <a:p>
              <a:endParaRPr lang="da-DK"/>
            </a:p>
          </p:txBody>
        </p:sp>
        <p:sp>
          <p:nvSpPr>
            <p:cNvPr id="53" name="Kombinationstegning 139">
              <a:extLst>
                <a:ext uri="{FF2B5EF4-FFF2-40B4-BE49-F238E27FC236}">
                  <a16:creationId xmlns:a16="http://schemas.microsoft.com/office/drawing/2014/main" id="{B1F4EB41-A286-479E-953B-D5D30A6BEA04}"/>
                </a:ext>
              </a:extLst>
            </p:cNvPr>
            <p:cNvSpPr/>
            <p:nvPr/>
          </p:nvSpPr>
          <p:spPr>
            <a:xfrm>
              <a:off x="3954016" y="4975094"/>
              <a:ext cx="120940" cy="780240"/>
            </a:xfrm>
            <a:custGeom>
              <a:avLst/>
              <a:gdLst>
                <a:gd name="connsiteX0" fmla="*/ 60829 w 60828"/>
                <a:gd name="connsiteY0" fmla="*/ 392430 h 392430"/>
                <a:gd name="connsiteX1" fmla="*/ 60829 w 60828"/>
                <a:gd name="connsiteY1" fmla="*/ 60960 h 392430"/>
                <a:gd name="connsiteX2" fmla="*/ 0 w 60828"/>
                <a:gd name="connsiteY2" fmla="*/ 0 h 392430"/>
                <a:gd name="connsiteX3" fmla="*/ 0 w 60828"/>
                <a:gd name="connsiteY3" fmla="*/ 0 h 392430"/>
              </a:gdLst>
              <a:ahLst/>
              <a:cxnLst>
                <a:cxn ang="0">
                  <a:pos x="connsiteX0" y="connsiteY0"/>
                </a:cxn>
                <a:cxn ang="0">
                  <a:pos x="connsiteX1" y="connsiteY1"/>
                </a:cxn>
                <a:cxn ang="0">
                  <a:pos x="connsiteX2" y="connsiteY2"/>
                </a:cxn>
                <a:cxn ang="0">
                  <a:pos x="connsiteX3" y="connsiteY3"/>
                </a:cxn>
              </a:cxnLst>
              <a:rect l="l" t="t" r="r" b="b"/>
              <a:pathLst>
                <a:path w="60828" h="392430">
                  <a:moveTo>
                    <a:pt x="60829" y="392430"/>
                  </a:moveTo>
                  <a:lnTo>
                    <a:pt x="60829" y="60960"/>
                  </a:lnTo>
                  <a:cubicBezTo>
                    <a:pt x="60829" y="27623"/>
                    <a:pt x="33266" y="0"/>
                    <a:pt x="0" y="0"/>
                  </a:cubicBezTo>
                  <a:lnTo>
                    <a:pt x="0" y="0"/>
                  </a:lnTo>
                </a:path>
              </a:pathLst>
            </a:custGeom>
            <a:noFill/>
            <a:ln w="28575" cap="flat">
              <a:solidFill>
                <a:schemeClr val="bg1"/>
              </a:solidFill>
              <a:prstDash val="solid"/>
              <a:miter/>
            </a:ln>
          </p:spPr>
          <p:txBody>
            <a:bodyPr rtlCol="0" anchor="ctr"/>
            <a:lstStyle/>
            <a:p>
              <a:endParaRPr lang="da-DK"/>
            </a:p>
          </p:txBody>
        </p:sp>
        <p:sp>
          <p:nvSpPr>
            <p:cNvPr id="54" name="Kombinationstegning 140">
              <a:extLst>
                <a:ext uri="{FF2B5EF4-FFF2-40B4-BE49-F238E27FC236}">
                  <a16:creationId xmlns:a16="http://schemas.microsoft.com/office/drawing/2014/main" id="{721E5B64-6030-49EA-A4F2-3629F06B2001}"/>
                </a:ext>
              </a:extLst>
            </p:cNvPr>
            <p:cNvSpPr/>
            <p:nvPr/>
          </p:nvSpPr>
          <p:spPr>
            <a:xfrm>
              <a:off x="2806960" y="4363403"/>
              <a:ext cx="795569" cy="960149"/>
            </a:xfrm>
            <a:custGeom>
              <a:avLst/>
              <a:gdLst>
                <a:gd name="connsiteX0" fmla="*/ 70333 w 400140"/>
                <a:gd name="connsiteY0" fmla="*/ 0 h 482917"/>
                <a:gd name="connsiteX1" fmla="*/ 0 w 400140"/>
                <a:gd name="connsiteY1" fmla="*/ 70485 h 482917"/>
                <a:gd name="connsiteX2" fmla="*/ 0 w 400140"/>
                <a:gd name="connsiteY2" fmla="*/ 412432 h 482917"/>
                <a:gd name="connsiteX3" fmla="*/ 70333 w 400140"/>
                <a:gd name="connsiteY3" fmla="*/ 482917 h 482917"/>
                <a:gd name="connsiteX4" fmla="*/ 124509 w 400140"/>
                <a:gd name="connsiteY4" fmla="*/ 482917 h 482917"/>
                <a:gd name="connsiteX5" fmla="*/ 190090 w 400140"/>
                <a:gd name="connsiteY5" fmla="*/ 482917 h 482917"/>
                <a:gd name="connsiteX6" fmla="*/ 400140 w 400140"/>
                <a:gd name="connsiteY6" fmla="*/ 482917 h 4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140" h="482917">
                  <a:moveTo>
                    <a:pt x="70333" y="0"/>
                  </a:moveTo>
                  <a:cubicBezTo>
                    <a:pt x="31365" y="0"/>
                    <a:pt x="0" y="31432"/>
                    <a:pt x="0" y="70485"/>
                  </a:cubicBezTo>
                  <a:lnTo>
                    <a:pt x="0" y="412432"/>
                  </a:lnTo>
                  <a:cubicBezTo>
                    <a:pt x="0" y="451485"/>
                    <a:pt x="31365" y="482917"/>
                    <a:pt x="70333" y="482917"/>
                  </a:cubicBezTo>
                  <a:lnTo>
                    <a:pt x="124509" y="482917"/>
                  </a:lnTo>
                  <a:lnTo>
                    <a:pt x="190090" y="482917"/>
                  </a:lnTo>
                  <a:lnTo>
                    <a:pt x="400140" y="482917"/>
                  </a:lnTo>
                </a:path>
              </a:pathLst>
            </a:custGeom>
            <a:noFill/>
            <a:ln w="28575" cap="flat">
              <a:solidFill>
                <a:schemeClr val="bg1"/>
              </a:solidFill>
              <a:prstDash val="solid"/>
              <a:miter/>
            </a:ln>
          </p:spPr>
          <p:txBody>
            <a:bodyPr rtlCol="0" anchor="ctr"/>
            <a:lstStyle/>
            <a:p>
              <a:endParaRPr lang="da-DK"/>
            </a:p>
          </p:txBody>
        </p:sp>
        <p:sp>
          <p:nvSpPr>
            <p:cNvPr id="55" name="Kombinationstegning 141">
              <a:extLst>
                <a:ext uri="{FF2B5EF4-FFF2-40B4-BE49-F238E27FC236}">
                  <a16:creationId xmlns:a16="http://schemas.microsoft.com/office/drawing/2014/main" id="{A680A65D-7B25-4860-BDA1-7613030675A7}"/>
                </a:ext>
              </a:extLst>
            </p:cNvPr>
            <p:cNvSpPr/>
            <p:nvPr/>
          </p:nvSpPr>
          <p:spPr>
            <a:xfrm>
              <a:off x="3734810" y="3283944"/>
              <a:ext cx="58579" cy="49236"/>
            </a:xfrm>
            <a:custGeom>
              <a:avLst/>
              <a:gdLst>
                <a:gd name="connsiteX0" fmla="*/ 0 w 29463"/>
                <a:gd name="connsiteY0" fmla="*/ 24765 h 24764"/>
                <a:gd name="connsiteX1" fmla="*/ 29464 w 29463"/>
                <a:gd name="connsiteY1" fmla="*/ 0 h 24764"/>
              </a:gdLst>
              <a:ahLst/>
              <a:cxnLst>
                <a:cxn ang="0">
                  <a:pos x="connsiteX0" y="connsiteY0"/>
                </a:cxn>
                <a:cxn ang="0">
                  <a:pos x="connsiteX1" y="connsiteY1"/>
                </a:cxn>
              </a:cxnLst>
              <a:rect l="l" t="t" r="r" b="b"/>
              <a:pathLst>
                <a:path w="29463" h="24764">
                  <a:moveTo>
                    <a:pt x="0" y="24765"/>
                  </a:moveTo>
                  <a:cubicBezTo>
                    <a:pt x="11405" y="18098"/>
                    <a:pt x="20910" y="9525"/>
                    <a:pt x="29464" y="0"/>
                  </a:cubicBezTo>
                </a:path>
              </a:pathLst>
            </a:custGeom>
            <a:noFill/>
            <a:ln w="28575" cap="flat">
              <a:solidFill>
                <a:schemeClr val="bg1"/>
              </a:solidFill>
              <a:prstDash val="solid"/>
              <a:miter/>
            </a:ln>
          </p:spPr>
          <p:txBody>
            <a:bodyPr rtlCol="0" anchor="ctr"/>
            <a:lstStyle/>
            <a:p>
              <a:endParaRPr lang="da-DK"/>
            </a:p>
          </p:txBody>
        </p:sp>
        <p:sp>
          <p:nvSpPr>
            <p:cNvPr id="56" name="Kombinationstegning 142">
              <a:extLst>
                <a:ext uri="{FF2B5EF4-FFF2-40B4-BE49-F238E27FC236}">
                  <a16:creationId xmlns:a16="http://schemas.microsoft.com/office/drawing/2014/main" id="{D081D4D3-9896-494C-B2DD-2330718B305C}"/>
                </a:ext>
              </a:extLst>
            </p:cNvPr>
            <p:cNvSpPr/>
            <p:nvPr/>
          </p:nvSpPr>
          <p:spPr>
            <a:xfrm>
              <a:off x="3967243" y="3287732"/>
              <a:ext cx="11337" cy="49236"/>
            </a:xfrm>
            <a:custGeom>
              <a:avLst/>
              <a:gdLst>
                <a:gd name="connsiteX0" fmla="*/ 0 w 5702"/>
                <a:gd name="connsiteY0" fmla="*/ 0 h 24764"/>
                <a:gd name="connsiteX1" fmla="*/ 5703 w 5702"/>
                <a:gd name="connsiteY1" fmla="*/ 24765 h 24764"/>
              </a:gdLst>
              <a:ahLst/>
              <a:cxnLst>
                <a:cxn ang="0">
                  <a:pos x="connsiteX0" y="connsiteY0"/>
                </a:cxn>
                <a:cxn ang="0">
                  <a:pos x="connsiteX1" y="connsiteY1"/>
                </a:cxn>
              </a:cxnLst>
              <a:rect l="l" t="t" r="r" b="b"/>
              <a:pathLst>
                <a:path w="5702" h="24764">
                  <a:moveTo>
                    <a:pt x="0" y="0"/>
                  </a:moveTo>
                  <a:cubicBezTo>
                    <a:pt x="2851" y="7620"/>
                    <a:pt x="4752" y="16192"/>
                    <a:pt x="5703" y="24765"/>
                  </a:cubicBezTo>
                </a:path>
              </a:pathLst>
            </a:custGeom>
            <a:noFill/>
            <a:ln w="28575" cap="flat">
              <a:solidFill>
                <a:schemeClr val="bg1"/>
              </a:solidFill>
              <a:prstDash val="solid"/>
              <a:miter/>
            </a:ln>
          </p:spPr>
          <p:txBody>
            <a:bodyPr rtlCol="0" anchor="ctr"/>
            <a:lstStyle/>
            <a:p>
              <a:endParaRPr lang="da-DK"/>
            </a:p>
          </p:txBody>
        </p:sp>
        <p:sp>
          <p:nvSpPr>
            <p:cNvPr id="57" name="Kombinationstegning 143">
              <a:extLst>
                <a:ext uri="{FF2B5EF4-FFF2-40B4-BE49-F238E27FC236}">
                  <a16:creationId xmlns:a16="http://schemas.microsoft.com/office/drawing/2014/main" id="{E4BD32D8-2855-4086-AEFA-C01ACB569406}"/>
                </a:ext>
              </a:extLst>
            </p:cNvPr>
            <p:cNvSpPr/>
            <p:nvPr/>
          </p:nvSpPr>
          <p:spPr>
            <a:xfrm>
              <a:off x="3438125" y="3013134"/>
              <a:ext cx="612267" cy="287854"/>
            </a:xfrm>
            <a:custGeom>
              <a:avLst/>
              <a:gdLst>
                <a:gd name="connsiteX0" fmla="*/ 307946 w 307946"/>
                <a:gd name="connsiteY0" fmla="*/ 95250 h 144779"/>
                <a:gd name="connsiteX1" fmla="*/ 92194 w 307946"/>
                <a:gd name="connsiteY1" fmla="*/ 0 h 144779"/>
                <a:gd name="connsiteX2" fmla="*/ 0 w 307946"/>
                <a:gd name="connsiteY2" fmla="*/ 144780 h 144779"/>
              </a:gdLst>
              <a:ahLst/>
              <a:cxnLst>
                <a:cxn ang="0">
                  <a:pos x="connsiteX0" y="connsiteY0"/>
                </a:cxn>
                <a:cxn ang="0">
                  <a:pos x="connsiteX1" y="connsiteY1"/>
                </a:cxn>
                <a:cxn ang="0">
                  <a:pos x="connsiteX2" y="connsiteY2"/>
                </a:cxn>
              </a:cxnLst>
              <a:rect l="l" t="t" r="r" b="b"/>
              <a:pathLst>
                <a:path w="307946" h="144779">
                  <a:moveTo>
                    <a:pt x="307946" y="95250"/>
                  </a:moveTo>
                  <a:cubicBezTo>
                    <a:pt x="201496" y="95250"/>
                    <a:pt x="130212" y="62865"/>
                    <a:pt x="92194" y="0"/>
                  </a:cubicBezTo>
                  <a:cubicBezTo>
                    <a:pt x="75086" y="62865"/>
                    <a:pt x="31365" y="122872"/>
                    <a:pt x="0" y="144780"/>
                  </a:cubicBezTo>
                </a:path>
              </a:pathLst>
            </a:custGeom>
            <a:noFill/>
            <a:ln w="28575" cap="flat">
              <a:solidFill>
                <a:schemeClr val="bg1"/>
              </a:solidFill>
              <a:prstDash val="solid"/>
              <a:miter/>
            </a:ln>
          </p:spPr>
          <p:txBody>
            <a:bodyPr rtlCol="0" anchor="ctr"/>
            <a:lstStyle/>
            <a:p>
              <a:endParaRPr lang="da-DK" dirty="0"/>
            </a:p>
          </p:txBody>
        </p:sp>
        <p:sp>
          <p:nvSpPr>
            <p:cNvPr id="58" name="Kombinationstegning 144">
              <a:extLst>
                <a:ext uri="{FF2B5EF4-FFF2-40B4-BE49-F238E27FC236}">
                  <a16:creationId xmlns:a16="http://schemas.microsoft.com/office/drawing/2014/main" id="{E077D4A1-B8D8-4A0E-B77E-659A125179E1}"/>
                </a:ext>
              </a:extLst>
            </p:cNvPr>
            <p:cNvSpPr/>
            <p:nvPr/>
          </p:nvSpPr>
          <p:spPr>
            <a:xfrm>
              <a:off x="3251042" y="4689134"/>
              <a:ext cx="534787" cy="287854"/>
            </a:xfrm>
            <a:custGeom>
              <a:avLst/>
              <a:gdLst>
                <a:gd name="connsiteX0" fmla="*/ 0 w 268977"/>
                <a:gd name="connsiteY0" fmla="*/ 0 h 144779"/>
                <a:gd name="connsiteX1" fmla="*/ 268978 w 268977"/>
                <a:gd name="connsiteY1" fmla="*/ 69533 h 144779"/>
                <a:gd name="connsiteX2" fmla="*/ 245217 w 268977"/>
                <a:gd name="connsiteY2" fmla="*/ 144780 h 144779"/>
              </a:gdLst>
              <a:ahLst/>
              <a:cxnLst>
                <a:cxn ang="0">
                  <a:pos x="connsiteX0" y="connsiteY0"/>
                </a:cxn>
                <a:cxn ang="0">
                  <a:pos x="connsiteX1" y="connsiteY1"/>
                </a:cxn>
                <a:cxn ang="0">
                  <a:pos x="connsiteX2" y="connsiteY2"/>
                </a:cxn>
              </a:cxnLst>
              <a:rect l="l" t="t" r="r" b="b"/>
              <a:pathLst>
                <a:path w="268977" h="144779">
                  <a:moveTo>
                    <a:pt x="0" y="0"/>
                  </a:moveTo>
                  <a:lnTo>
                    <a:pt x="268978" y="69533"/>
                  </a:lnTo>
                  <a:lnTo>
                    <a:pt x="245217" y="144780"/>
                  </a:lnTo>
                </a:path>
              </a:pathLst>
            </a:custGeom>
            <a:noFill/>
            <a:ln w="28575" cap="flat">
              <a:solidFill>
                <a:schemeClr val="bg1"/>
              </a:solidFill>
              <a:prstDash val="solid"/>
              <a:miter/>
            </a:ln>
          </p:spPr>
          <p:txBody>
            <a:bodyPr rtlCol="0" anchor="ctr"/>
            <a:lstStyle/>
            <a:p>
              <a:endParaRPr lang="da-DK"/>
            </a:p>
          </p:txBody>
        </p:sp>
        <p:sp>
          <p:nvSpPr>
            <p:cNvPr id="59" name="Kombinationstegning 145">
              <a:extLst>
                <a:ext uri="{FF2B5EF4-FFF2-40B4-BE49-F238E27FC236}">
                  <a16:creationId xmlns:a16="http://schemas.microsoft.com/office/drawing/2014/main" id="{9722D603-5997-4EF1-8EFA-A73D297FC2E6}"/>
                </a:ext>
              </a:extLst>
            </p:cNvPr>
            <p:cNvSpPr/>
            <p:nvPr/>
          </p:nvSpPr>
          <p:spPr>
            <a:xfrm>
              <a:off x="3003490" y="3971388"/>
              <a:ext cx="317470" cy="1009387"/>
            </a:xfrm>
            <a:custGeom>
              <a:avLst/>
              <a:gdLst>
                <a:gd name="connsiteX0" fmla="*/ 118806 w 159675"/>
                <a:gd name="connsiteY0" fmla="*/ 507683 h 507682"/>
                <a:gd name="connsiteX1" fmla="*/ 950 w 159675"/>
                <a:gd name="connsiteY1" fmla="*/ 416243 h 507682"/>
                <a:gd name="connsiteX2" fmla="*/ 0 w 159675"/>
                <a:gd name="connsiteY2" fmla="*/ 178118 h 507682"/>
                <a:gd name="connsiteX3" fmla="*/ 159676 w 159675"/>
                <a:gd name="connsiteY3" fmla="*/ 0 h 507682"/>
              </a:gdLst>
              <a:ahLst/>
              <a:cxnLst>
                <a:cxn ang="0">
                  <a:pos x="connsiteX0" y="connsiteY0"/>
                </a:cxn>
                <a:cxn ang="0">
                  <a:pos x="connsiteX1" y="connsiteY1"/>
                </a:cxn>
                <a:cxn ang="0">
                  <a:pos x="connsiteX2" y="connsiteY2"/>
                </a:cxn>
                <a:cxn ang="0">
                  <a:pos x="connsiteX3" y="connsiteY3"/>
                </a:cxn>
              </a:cxnLst>
              <a:rect l="l" t="t" r="r" b="b"/>
              <a:pathLst>
                <a:path w="159675" h="507682">
                  <a:moveTo>
                    <a:pt x="118806" y="507683"/>
                  </a:moveTo>
                  <a:cubicBezTo>
                    <a:pt x="20910" y="507683"/>
                    <a:pt x="950" y="466725"/>
                    <a:pt x="950" y="416243"/>
                  </a:cubicBezTo>
                  <a:cubicBezTo>
                    <a:pt x="950" y="387668"/>
                    <a:pt x="0" y="202883"/>
                    <a:pt x="0" y="178118"/>
                  </a:cubicBezTo>
                  <a:cubicBezTo>
                    <a:pt x="0" y="78105"/>
                    <a:pt x="68432" y="20003"/>
                    <a:pt x="159676" y="0"/>
                  </a:cubicBezTo>
                </a:path>
              </a:pathLst>
            </a:custGeom>
            <a:noFill/>
            <a:ln w="28575" cap="flat">
              <a:solidFill>
                <a:schemeClr val="bg1"/>
              </a:solidFill>
              <a:prstDash val="solid"/>
              <a:miter/>
            </a:ln>
          </p:spPr>
          <p:txBody>
            <a:bodyPr rtlCol="0" anchor="ctr"/>
            <a:lstStyle/>
            <a:p>
              <a:endParaRPr lang="da-DK"/>
            </a:p>
          </p:txBody>
        </p:sp>
        <p:sp>
          <p:nvSpPr>
            <p:cNvPr id="60" name="Kombinationstegning 146">
              <a:extLst>
                <a:ext uri="{FF2B5EF4-FFF2-40B4-BE49-F238E27FC236}">
                  <a16:creationId xmlns:a16="http://schemas.microsoft.com/office/drawing/2014/main" id="{A173A3DB-D26A-4FEA-85F0-2B6EC62EF6DC}"/>
                </a:ext>
              </a:extLst>
            </p:cNvPr>
            <p:cNvSpPr/>
            <p:nvPr/>
          </p:nvSpPr>
          <p:spPr>
            <a:xfrm>
              <a:off x="3774493" y="4054716"/>
              <a:ext cx="468649" cy="123095"/>
            </a:xfrm>
            <a:custGeom>
              <a:avLst/>
              <a:gdLst>
                <a:gd name="connsiteX0" fmla="*/ 235712 w 235712"/>
                <a:gd name="connsiteY0" fmla="*/ 61913 h 61912"/>
                <a:gd name="connsiteX1" fmla="*/ 0 w 235712"/>
                <a:gd name="connsiteY1" fmla="*/ 0 h 61912"/>
              </a:gdLst>
              <a:ahLst/>
              <a:cxnLst>
                <a:cxn ang="0">
                  <a:pos x="connsiteX0" y="connsiteY0"/>
                </a:cxn>
                <a:cxn ang="0">
                  <a:pos x="connsiteX1" y="connsiteY1"/>
                </a:cxn>
              </a:cxnLst>
              <a:rect l="l" t="t" r="r" b="b"/>
              <a:pathLst>
                <a:path w="235712" h="61912">
                  <a:moveTo>
                    <a:pt x="235712" y="61913"/>
                  </a:moveTo>
                  <a:cubicBezTo>
                    <a:pt x="143518" y="61913"/>
                    <a:pt x="67482" y="23813"/>
                    <a:pt x="0" y="0"/>
                  </a:cubicBezTo>
                </a:path>
              </a:pathLst>
            </a:custGeom>
            <a:noFill/>
            <a:ln w="28575" cap="flat">
              <a:solidFill>
                <a:schemeClr val="bg1"/>
              </a:solidFill>
              <a:prstDash val="solid"/>
              <a:miter/>
            </a:ln>
          </p:spPr>
          <p:txBody>
            <a:bodyPr rtlCol="0" anchor="ctr"/>
            <a:lstStyle/>
            <a:p>
              <a:endParaRPr lang="da-DK"/>
            </a:p>
          </p:txBody>
        </p:sp>
        <p:sp>
          <p:nvSpPr>
            <p:cNvPr id="61" name="Kombinationstegning 148">
              <a:extLst>
                <a:ext uri="{FF2B5EF4-FFF2-40B4-BE49-F238E27FC236}">
                  <a16:creationId xmlns:a16="http://schemas.microsoft.com/office/drawing/2014/main" id="{FD0BF966-6AB2-4EDD-93E4-0A4E1C1B5BF5}"/>
                </a:ext>
              </a:extLst>
            </p:cNvPr>
            <p:cNvSpPr/>
            <p:nvPr/>
          </p:nvSpPr>
          <p:spPr>
            <a:xfrm>
              <a:off x="4743917" y="3147484"/>
              <a:ext cx="752104" cy="251980"/>
            </a:xfrm>
            <a:custGeom>
              <a:avLst/>
              <a:gdLst>
                <a:gd name="connsiteX0" fmla="*/ 0 w 378279"/>
                <a:gd name="connsiteY0" fmla="*/ 126737 h 126736"/>
                <a:gd name="connsiteX1" fmla="*/ 182487 w 378279"/>
                <a:gd name="connsiteY1" fmla="*/ 54 h 126736"/>
                <a:gd name="connsiteX2" fmla="*/ 188189 w 378279"/>
                <a:gd name="connsiteY2" fmla="*/ 54 h 126736"/>
                <a:gd name="connsiteX3" fmla="*/ 378280 w 378279"/>
                <a:gd name="connsiteY3" fmla="*/ 120069 h 126736"/>
              </a:gdLst>
              <a:ahLst/>
              <a:cxnLst>
                <a:cxn ang="0">
                  <a:pos x="connsiteX0" y="connsiteY0"/>
                </a:cxn>
                <a:cxn ang="0">
                  <a:pos x="connsiteX1" y="connsiteY1"/>
                </a:cxn>
                <a:cxn ang="0">
                  <a:pos x="connsiteX2" y="connsiteY2"/>
                </a:cxn>
                <a:cxn ang="0">
                  <a:pos x="connsiteX3" y="connsiteY3"/>
                </a:cxn>
              </a:cxnLst>
              <a:rect l="l" t="t" r="r" b="b"/>
              <a:pathLst>
                <a:path w="378279" h="126736">
                  <a:moveTo>
                    <a:pt x="0" y="126737"/>
                  </a:moveTo>
                  <a:cubicBezTo>
                    <a:pt x="33266" y="53394"/>
                    <a:pt x="101698" y="1959"/>
                    <a:pt x="182487" y="54"/>
                  </a:cubicBezTo>
                  <a:lnTo>
                    <a:pt x="188189" y="54"/>
                  </a:lnTo>
                  <a:cubicBezTo>
                    <a:pt x="269928" y="-1851"/>
                    <a:pt x="342163" y="46727"/>
                    <a:pt x="378280" y="120069"/>
                  </a:cubicBezTo>
                </a:path>
              </a:pathLst>
            </a:custGeom>
            <a:noFill/>
            <a:ln w="28575" cap="flat">
              <a:solidFill>
                <a:schemeClr val="bg1"/>
              </a:solidFill>
              <a:prstDash val="solid"/>
              <a:miter/>
            </a:ln>
          </p:spPr>
          <p:txBody>
            <a:bodyPr rtlCol="0" anchor="ctr"/>
            <a:lstStyle/>
            <a:p>
              <a:endParaRPr lang="da-DK"/>
            </a:p>
          </p:txBody>
        </p:sp>
        <p:sp>
          <p:nvSpPr>
            <p:cNvPr id="62" name="Kombinationstegning 149">
              <a:extLst>
                <a:ext uri="{FF2B5EF4-FFF2-40B4-BE49-F238E27FC236}">
                  <a16:creationId xmlns:a16="http://schemas.microsoft.com/office/drawing/2014/main" id="{EA035ED4-30CF-4BA3-A0BF-EF0619556971}"/>
                </a:ext>
              </a:extLst>
            </p:cNvPr>
            <p:cNvSpPr/>
            <p:nvPr/>
          </p:nvSpPr>
          <p:spPr>
            <a:xfrm>
              <a:off x="4711791" y="3853973"/>
              <a:ext cx="803126" cy="342931"/>
            </a:xfrm>
            <a:custGeom>
              <a:avLst/>
              <a:gdLst>
                <a:gd name="connsiteX0" fmla="*/ 403942 w 403941"/>
                <a:gd name="connsiteY0" fmla="*/ 15240 h 172481"/>
                <a:gd name="connsiteX1" fmla="*/ 211951 w 403941"/>
                <a:gd name="connsiteY1" fmla="*/ 172403 h 172481"/>
                <a:gd name="connsiteX2" fmla="*/ 206248 w 403941"/>
                <a:gd name="connsiteY2" fmla="*/ 172403 h 172481"/>
                <a:gd name="connsiteX3" fmla="*/ 0 w 403941"/>
                <a:gd name="connsiteY3" fmla="*/ 0 h 172481"/>
              </a:gdLst>
              <a:ahLst/>
              <a:cxnLst>
                <a:cxn ang="0">
                  <a:pos x="connsiteX0" y="connsiteY0"/>
                </a:cxn>
                <a:cxn ang="0">
                  <a:pos x="connsiteX1" y="connsiteY1"/>
                </a:cxn>
                <a:cxn ang="0">
                  <a:pos x="connsiteX2" y="connsiteY2"/>
                </a:cxn>
                <a:cxn ang="0">
                  <a:pos x="connsiteX3" y="connsiteY3"/>
                </a:cxn>
              </a:cxnLst>
              <a:rect l="l" t="t" r="r" b="b"/>
              <a:pathLst>
                <a:path w="403941" h="172481">
                  <a:moveTo>
                    <a:pt x="403942" y="15240"/>
                  </a:moveTo>
                  <a:cubicBezTo>
                    <a:pt x="383032" y="102870"/>
                    <a:pt x="305095" y="169545"/>
                    <a:pt x="211951" y="172403"/>
                  </a:cubicBezTo>
                  <a:lnTo>
                    <a:pt x="206248" y="172403"/>
                  </a:lnTo>
                  <a:cubicBezTo>
                    <a:pt x="103599" y="175260"/>
                    <a:pt x="15207" y="100013"/>
                    <a:pt x="0" y="0"/>
                  </a:cubicBezTo>
                </a:path>
              </a:pathLst>
            </a:custGeom>
            <a:noFill/>
            <a:ln w="28575" cap="flat">
              <a:solidFill>
                <a:schemeClr val="bg1"/>
              </a:solidFill>
              <a:prstDash val="solid"/>
              <a:miter/>
            </a:ln>
          </p:spPr>
          <p:txBody>
            <a:bodyPr rtlCol="0" anchor="ctr"/>
            <a:lstStyle/>
            <a:p>
              <a:endParaRPr lang="da-DK"/>
            </a:p>
          </p:txBody>
        </p:sp>
        <p:sp>
          <p:nvSpPr>
            <p:cNvPr id="63" name="Kombinationstegning 158">
              <a:extLst>
                <a:ext uri="{FF2B5EF4-FFF2-40B4-BE49-F238E27FC236}">
                  <a16:creationId xmlns:a16="http://schemas.microsoft.com/office/drawing/2014/main" id="{4BEF4420-1B82-428B-8E00-BB0504B6792D}"/>
                </a:ext>
              </a:extLst>
            </p:cNvPr>
            <p:cNvSpPr/>
            <p:nvPr/>
          </p:nvSpPr>
          <p:spPr>
            <a:xfrm>
              <a:off x="5229493" y="3543314"/>
              <a:ext cx="173932" cy="147872"/>
            </a:xfrm>
            <a:custGeom>
              <a:avLst/>
              <a:gdLst>
                <a:gd name="connsiteX0" fmla="*/ 51364 w 87481"/>
                <a:gd name="connsiteY0" fmla="*/ 74335 h 74374"/>
                <a:gd name="connsiteX1" fmla="*/ 38058 w 87481"/>
                <a:gd name="connsiteY1" fmla="*/ 74335 h 74374"/>
                <a:gd name="connsiteX2" fmla="*/ 40 w 87481"/>
                <a:gd name="connsiteY2" fmla="*/ 38140 h 74374"/>
                <a:gd name="connsiteX3" fmla="*/ 40 w 87481"/>
                <a:gd name="connsiteY3" fmla="*/ 38140 h 74374"/>
                <a:gd name="connsiteX4" fmla="*/ 36157 w 87481"/>
                <a:gd name="connsiteY4" fmla="*/ 40 h 74374"/>
                <a:gd name="connsiteX5" fmla="*/ 49463 w 87481"/>
                <a:gd name="connsiteY5" fmla="*/ 40 h 74374"/>
                <a:gd name="connsiteX6" fmla="*/ 87481 w 87481"/>
                <a:gd name="connsiteY6" fmla="*/ 36235 h 74374"/>
                <a:gd name="connsiteX7" fmla="*/ 87481 w 87481"/>
                <a:gd name="connsiteY7" fmla="*/ 36235 h 74374"/>
                <a:gd name="connsiteX8" fmla="*/ 51364 w 87481"/>
                <a:gd name="connsiteY8" fmla="*/ 74335 h 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81" h="74374">
                  <a:moveTo>
                    <a:pt x="51364" y="74335"/>
                  </a:moveTo>
                  <a:lnTo>
                    <a:pt x="38058" y="74335"/>
                  </a:lnTo>
                  <a:cubicBezTo>
                    <a:pt x="18099" y="75287"/>
                    <a:pt x="990" y="59095"/>
                    <a:pt x="40" y="38140"/>
                  </a:cubicBezTo>
                  <a:lnTo>
                    <a:pt x="40" y="38140"/>
                  </a:lnTo>
                  <a:cubicBezTo>
                    <a:pt x="-911" y="18137"/>
                    <a:pt x="15247" y="992"/>
                    <a:pt x="36157" y="40"/>
                  </a:cubicBezTo>
                  <a:lnTo>
                    <a:pt x="49463" y="40"/>
                  </a:lnTo>
                  <a:cubicBezTo>
                    <a:pt x="69423" y="-913"/>
                    <a:pt x="86531" y="15280"/>
                    <a:pt x="87481" y="36235"/>
                  </a:cubicBezTo>
                  <a:lnTo>
                    <a:pt x="87481" y="36235"/>
                  </a:lnTo>
                  <a:cubicBezTo>
                    <a:pt x="87481" y="57190"/>
                    <a:pt x="71324" y="73382"/>
                    <a:pt x="51364" y="74335"/>
                  </a:cubicBezTo>
                  <a:close/>
                </a:path>
              </a:pathLst>
            </a:custGeom>
            <a:noFill/>
            <a:ln w="28575" cap="flat">
              <a:solidFill>
                <a:schemeClr val="bg1"/>
              </a:solidFill>
              <a:prstDash val="solid"/>
              <a:miter/>
            </a:ln>
          </p:spPr>
          <p:txBody>
            <a:bodyPr rtlCol="0" anchor="ctr"/>
            <a:lstStyle/>
            <a:p>
              <a:endParaRPr lang="da-DK"/>
            </a:p>
          </p:txBody>
        </p:sp>
        <p:sp>
          <p:nvSpPr>
            <p:cNvPr id="64" name="Kombinationstegning 159">
              <a:extLst>
                <a:ext uri="{FF2B5EF4-FFF2-40B4-BE49-F238E27FC236}">
                  <a16:creationId xmlns:a16="http://schemas.microsoft.com/office/drawing/2014/main" id="{C6022D2C-37C5-4BF4-8896-C382EF9949ED}"/>
                </a:ext>
              </a:extLst>
            </p:cNvPr>
            <p:cNvSpPr/>
            <p:nvPr/>
          </p:nvSpPr>
          <p:spPr>
            <a:xfrm>
              <a:off x="5429803" y="3528164"/>
              <a:ext cx="173932" cy="147872"/>
            </a:xfrm>
            <a:custGeom>
              <a:avLst/>
              <a:gdLst>
                <a:gd name="connsiteX0" fmla="*/ 51364 w 87481"/>
                <a:gd name="connsiteY0" fmla="*/ 74335 h 74374"/>
                <a:gd name="connsiteX1" fmla="*/ 38058 w 87481"/>
                <a:gd name="connsiteY1" fmla="*/ 74335 h 74374"/>
                <a:gd name="connsiteX2" fmla="*/ 40 w 87481"/>
                <a:gd name="connsiteY2" fmla="*/ 38140 h 74374"/>
                <a:gd name="connsiteX3" fmla="*/ 40 w 87481"/>
                <a:gd name="connsiteY3" fmla="*/ 38140 h 74374"/>
                <a:gd name="connsiteX4" fmla="*/ 36157 w 87481"/>
                <a:gd name="connsiteY4" fmla="*/ 40 h 74374"/>
                <a:gd name="connsiteX5" fmla="*/ 49463 w 87481"/>
                <a:gd name="connsiteY5" fmla="*/ 40 h 74374"/>
                <a:gd name="connsiteX6" fmla="*/ 87481 w 87481"/>
                <a:gd name="connsiteY6" fmla="*/ 36235 h 74374"/>
                <a:gd name="connsiteX7" fmla="*/ 87481 w 87481"/>
                <a:gd name="connsiteY7" fmla="*/ 36235 h 74374"/>
                <a:gd name="connsiteX8" fmla="*/ 51364 w 87481"/>
                <a:gd name="connsiteY8" fmla="*/ 74335 h 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81" h="74374">
                  <a:moveTo>
                    <a:pt x="51364" y="74335"/>
                  </a:moveTo>
                  <a:lnTo>
                    <a:pt x="38058" y="74335"/>
                  </a:lnTo>
                  <a:cubicBezTo>
                    <a:pt x="18098" y="75287"/>
                    <a:pt x="990" y="59095"/>
                    <a:pt x="40" y="38140"/>
                  </a:cubicBezTo>
                  <a:lnTo>
                    <a:pt x="40" y="38140"/>
                  </a:lnTo>
                  <a:cubicBezTo>
                    <a:pt x="-911" y="18137"/>
                    <a:pt x="15247" y="993"/>
                    <a:pt x="36157" y="40"/>
                  </a:cubicBezTo>
                  <a:lnTo>
                    <a:pt x="49463" y="40"/>
                  </a:lnTo>
                  <a:cubicBezTo>
                    <a:pt x="69423" y="-913"/>
                    <a:pt x="86531" y="15280"/>
                    <a:pt x="87481" y="36235"/>
                  </a:cubicBezTo>
                  <a:lnTo>
                    <a:pt x="87481" y="36235"/>
                  </a:lnTo>
                  <a:cubicBezTo>
                    <a:pt x="87481" y="57190"/>
                    <a:pt x="71324" y="74335"/>
                    <a:pt x="51364" y="74335"/>
                  </a:cubicBezTo>
                  <a:close/>
                </a:path>
              </a:pathLst>
            </a:custGeom>
            <a:noFill/>
            <a:ln w="28575" cap="flat">
              <a:solidFill>
                <a:schemeClr val="bg1"/>
              </a:solidFill>
              <a:prstDash val="solid"/>
              <a:miter/>
            </a:ln>
          </p:spPr>
          <p:txBody>
            <a:bodyPr rtlCol="0" anchor="ctr"/>
            <a:lstStyle/>
            <a:p>
              <a:endParaRPr lang="da-DK"/>
            </a:p>
          </p:txBody>
        </p:sp>
        <p:sp>
          <p:nvSpPr>
            <p:cNvPr id="65" name="Kombinationstegning 160">
              <a:extLst>
                <a:ext uri="{FF2B5EF4-FFF2-40B4-BE49-F238E27FC236}">
                  <a16:creationId xmlns:a16="http://schemas.microsoft.com/office/drawing/2014/main" id="{A4C706EC-F09D-4BF3-95FB-62DD5C2EACF9}"/>
                </a:ext>
              </a:extLst>
            </p:cNvPr>
            <p:cNvSpPr/>
            <p:nvPr/>
          </p:nvSpPr>
          <p:spPr>
            <a:xfrm>
              <a:off x="5397757" y="3685359"/>
              <a:ext cx="198487" cy="168614"/>
            </a:xfrm>
            <a:custGeom>
              <a:avLst/>
              <a:gdLst>
                <a:gd name="connsiteX0" fmla="*/ 0 w 99831"/>
                <a:gd name="connsiteY0" fmla="*/ 1939 h 84806"/>
                <a:gd name="connsiteX1" fmla="*/ 57027 w 99831"/>
                <a:gd name="connsiteY1" fmla="*/ 34 h 84806"/>
                <a:gd name="connsiteX2" fmla="*/ 99797 w 99831"/>
                <a:gd name="connsiteY2" fmla="*/ 40992 h 84806"/>
                <a:gd name="connsiteX3" fmla="*/ 99797 w 99831"/>
                <a:gd name="connsiteY3" fmla="*/ 40992 h 84806"/>
                <a:gd name="connsiteX4" fmla="*/ 58928 w 99831"/>
                <a:gd name="connsiteY4" fmla="*/ 83854 h 84806"/>
                <a:gd name="connsiteX5" fmla="*/ 21860 w 99831"/>
                <a:gd name="connsiteY5" fmla="*/ 84807 h 8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31" h="84806">
                  <a:moveTo>
                    <a:pt x="0" y="1939"/>
                  </a:moveTo>
                  <a:lnTo>
                    <a:pt x="57027" y="34"/>
                  </a:lnTo>
                  <a:cubicBezTo>
                    <a:pt x="79838" y="-918"/>
                    <a:pt x="98847" y="18132"/>
                    <a:pt x="99797" y="40992"/>
                  </a:cubicBezTo>
                  <a:lnTo>
                    <a:pt x="99797" y="40992"/>
                  </a:lnTo>
                  <a:cubicBezTo>
                    <a:pt x="100748" y="63852"/>
                    <a:pt x="81739" y="82902"/>
                    <a:pt x="58928" y="83854"/>
                  </a:cubicBezTo>
                  <a:lnTo>
                    <a:pt x="21860" y="84807"/>
                  </a:lnTo>
                </a:path>
              </a:pathLst>
            </a:custGeom>
            <a:noFill/>
            <a:ln w="28575" cap="flat">
              <a:solidFill>
                <a:schemeClr val="bg1"/>
              </a:solidFill>
              <a:prstDash val="solid"/>
              <a:miter/>
            </a:ln>
          </p:spPr>
          <p:txBody>
            <a:bodyPr rtlCol="0" anchor="ctr"/>
            <a:lstStyle/>
            <a:p>
              <a:endParaRPr lang="da-DK"/>
            </a:p>
          </p:txBody>
        </p:sp>
        <p:sp>
          <p:nvSpPr>
            <p:cNvPr id="66" name="Kombinationstegning 161">
              <a:extLst>
                <a:ext uri="{FF2B5EF4-FFF2-40B4-BE49-F238E27FC236}">
                  <a16:creationId xmlns:a16="http://schemas.microsoft.com/office/drawing/2014/main" id="{C21E36E2-3F65-46B5-98CA-81B125376DDD}"/>
                </a:ext>
              </a:extLst>
            </p:cNvPr>
            <p:cNvSpPr/>
            <p:nvPr/>
          </p:nvSpPr>
          <p:spPr>
            <a:xfrm>
              <a:off x="4929108" y="3621038"/>
              <a:ext cx="302353" cy="28406"/>
            </a:xfrm>
            <a:custGeom>
              <a:avLst/>
              <a:gdLst>
                <a:gd name="connsiteX0" fmla="*/ 152072 w 152072"/>
                <a:gd name="connsiteY0" fmla="*/ 0 h 14287"/>
                <a:gd name="connsiteX1" fmla="*/ 0 w 152072"/>
                <a:gd name="connsiteY1" fmla="*/ 14287 h 14287"/>
              </a:gdLst>
              <a:ahLst/>
              <a:cxnLst>
                <a:cxn ang="0">
                  <a:pos x="connsiteX0" y="connsiteY0"/>
                </a:cxn>
                <a:cxn ang="0">
                  <a:pos x="connsiteX1" y="connsiteY1"/>
                </a:cxn>
              </a:cxnLst>
              <a:rect l="l" t="t" r="r" b="b"/>
              <a:pathLst>
                <a:path w="152072" h="14287">
                  <a:moveTo>
                    <a:pt x="152072" y="0"/>
                  </a:moveTo>
                  <a:lnTo>
                    <a:pt x="0" y="14287"/>
                  </a:lnTo>
                </a:path>
              </a:pathLst>
            </a:custGeom>
            <a:ln w="28575" cap="flat">
              <a:solidFill>
                <a:schemeClr val="bg1"/>
              </a:solidFill>
              <a:prstDash val="solid"/>
              <a:miter/>
            </a:ln>
          </p:spPr>
          <p:txBody>
            <a:bodyPr rtlCol="0" anchor="ctr"/>
            <a:lstStyle/>
            <a:p>
              <a:endParaRPr lang="da-DK"/>
            </a:p>
          </p:txBody>
        </p:sp>
        <p:sp>
          <p:nvSpPr>
            <p:cNvPr id="67" name="Kombinationstegning 162">
              <a:extLst>
                <a:ext uri="{FF2B5EF4-FFF2-40B4-BE49-F238E27FC236}">
                  <a16:creationId xmlns:a16="http://schemas.microsoft.com/office/drawing/2014/main" id="{62C92B79-0793-4E9B-9FFE-CE2A830228B9}"/>
                </a:ext>
              </a:extLst>
            </p:cNvPr>
            <p:cNvSpPr/>
            <p:nvPr/>
          </p:nvSpPr>
          <p:spPr>
            <a:xfrm>
              <a:off x="4553055" y="3473323"/>
              <a:ext cx="52911" cy="96582"/>
            </a:xfrm>
            <a:custGeom>
              <a:avLst/>
              <a:gdLst>
                <a:gd name="connsiteX0" fmla="*/ 0 w 26612"/>
                <a:gd name="connsiteY0" fmla="*/ 0 h 48577"/>
                <a:gd name="connsiteX1" fmla="*/ 26613 w 26612"/>
                <a:gd name="connsiteY1" fmla="*/ 48577 h 48577"/>
              </a:gdLst>
              <a:ahLst/>
              <a:cxnLst>
                <a:cxn ang="0">
                  <a:pos x="connsiteX0" y="connsiteY0"/>
                </a:cxn>
                <a:cxn ang="0">
                  <a:pos x="connsiteX1" y="connsiteY1"/>
                </a:cxn>
              </a:cxnLst>
              <a:rect l="l" t="t" r="r" b="b"/>
              <a:pathLst>
                <a:path w="26612" h="48577">
                  <a:moveTo>
                    <a:pt x="0" y="0"/>
                  </a:moveTo>
                  <a:lnTo>
                    <a:pt x="26613" y="48577"/>
                  </a:lnTo>
                </a:path>
              </a:pathLst>
            </a:custGeom>
            <a:ln w="28575" cap="flat">
              <a:solidFill>
                <a:schemeClr val="bg1"/>
              </a:solidFill>
              <a:prstDash val="solid"/>
              <a:miter/>
            </a:ln>
          </p:spPr>
          <p:txBody>
            <a:bodyPr rtlCol="0" anchor="ctr"/>
            <a:lstStyle/>
            <a:p>
              <a:endParaRPr lang="da-DK"/>
            </a:p>
          </p:txBody>
        </p:sp>
        <p:sp>
          <p:nvSpPr>
            <p:cNvPr id="68" name="Kombinationstegning 163">
              <a:extLst>
                <a:ext uri="{FF2B5EF4-FFF2-40B4-BE49-F238E27FC236}">
                  <a16:creationId xmlns:a16="http://schemas.microsoft.com/office/drawing/2014/main" id="{B820F8A9-DE74-4FB4-B468-D2E2D342F447}"/>
                </a:ext>
              </a:extLst>
            </p:cNvPr>
            <p:cNvSpPr/>
            <p:nvPr/>
          </p:nvSpPr>
          <p:spPr>
            <a:xfrm>
              <a:off x="4573842" y="3408934"/>
              <a:ext cx="86925" cy="68174"/>
            </a:xfrm>
            <a:custGeom>
              <a:avLst/>
              <a:gdLst>
                <a:gd name="connsiteX0" fmla="*/ 43721 w 43720"/>
                <a:gd name="connsiteY0" fmla="*/ 34290 h 34289"/>
                <a:gd name="connsiteX1" fmla="*/ 0 w 43720"/>
                <a:gd name="connsiteY1" fmla="*/ 0 h 34289"/>
              </a:gdLst>
              <a:ahLst/>
              <a:cxnLst>
                <a:cxn ang="0">
                  <a:pos x="connsiteX0" y="connsiteY0"/>
                </a:cxn>
                <a:cxn ang="0">
                  <a:pos x="connsiteX1" y="connsiteY1"/>
                </a:cxn>
              </a:cxnLst>
              <a:rect l="l" t="t" r="r" b="b"/>
              <a:pathLst>
                <a:path w="43720" h="34289">
                  <a:moveTo>
                    <a:pt x="43721" y="34290"/>
                  </a:moveTo>
                  <a:lnTo>
                    <a:pt x="0" y="0"/>
                  </a:lnTo>
                </a:path>
              </a:pathLst>
            </a:custGeom>
            <a:ln w="28575" cap="flat">
              <a:solidFill>
                <a:schemeClr val="bg1"/>
              </a:solidFill>
              <a:prstDash val="solid"/>
              <a:miter/>
            </a:ln>
          </p:spPr>
          <p:txBody>
            <a:bodyPr rtlCol="0" anchor="ctr"/>
            <a:lstStyle/>
            <a:p>
              <a:endParaRPr lang="da-DK"/>
            </a:p>
          </p:txBody>
        </p:sp>
        <p:sp>
          <p:nvSpPr>
            <p:cNvPr id="69" name="Kombinationstegning 164">
              <a:extLst>
                <a:ext uri="{FF2B5EF4-FFF2-40B4-BE49-F238E27FC236}">
                  <a16:creationId xmlns:a16="http://schemas.microsoft.com/office/drawing/2014/main" id="{04C6F131-6AFE-43EC-8C3F-F5E89834C3C2}"/>
                </a:ext>
              </a:extLst>
            </p:cNvPr>
            <p:cNvSpPr/>
            <p:nvPr/>
          </p:nvSpPr>
          <p:spPr>
            <a:xfrm>
              <a:off x="4698563" y="3416509"/>
              <a:ext cx="232434" cy="232935"/>
            </a:xfrm>
            <a:custGeom>
              <a:avLst/>
              <a:gdLst>
                <a:gd name="connsiteX0" fmla="*/ 115955 w 116905"/>
                <a:gd name="connsiteY0" fmla="*/ 117157 h 117157"/>
                <a:gd name="connsiteX1" fmla="*/ 116906 w 116905"/>
                <a:gd name="connsiteY1" fmla="*/ 100965 h 117157"/>
                <a:gd name="connsiteX2" fmla="*/ 58928 w 116905"/>
                <a:gd name="connsiteY2" fmla="*/ 24765 h 117157"/>
                <a:gd name="connsiteX3" fmla="*/ 0 w 116905"/>
                <a:gd name="connsiteY3" fmla="*/ 0 h 117157"/>
              </a:gdLst>
              <a:ahLst/>
              <a:cxnLst>
                <a:cxn ang="0">
                  <a:pos x="connsiteX0" y="connsiteY0"/>
                </a:cxn>
                <a:cxn ang="0">
                  <a:pos x="connsiteX1" y="connsiteY1"/>
                </a:cxn>
                <a:cxn ang="0">
                  <a:pos x="connsiteX2" y="connsiteY2"/>
                </a:cxn>
                <a:cxn ang="0">
                  <a:pos x="connsiteX3" y="connsiteY3"/>
                </a:cxn>
              </a:cxnLst>
              <a:rect l="l" t="t" r="r" b="b"/>
              <a:pathLst>
                <a:path w="116905" h="117157">
                  <a:moveTo>
                    <a:pt x="115955" y="117157"/>
                  </a:moveTo>
                  <a:cubicBezTo>
                    <a:pt x="116906" y="112395"/>
                    <a:pt x="116906" y="106680"/>
                    <a:pt x="116906" y="100965"/>
                  </a:cubicBezTo>
                  <a:cubicBezTo>
                    <a:pt x="115955" y="64770"/>
                    <a:pt x="93144" y="39052"/>
                    <a:pt x="58928" y="24765"/>
                  </a:cubicBezTo>
                  <a:cubicBezTo>
                    <a:pt x="23761" y="10477"/>
                    <a:pt x="0" y="0"/>
                    <a:pt x="0" y="0"/>
                  </a:cubicBezTo>
                </a:path>
              </a:pathLst>
            </a:custGeom>
            <a:noFill/>
            <a:ln w="28575" cap="flat">
              <a:solidFill>
                <a:schemeClr val="bg1"/>
              </a:solidFill>
              <a:prstDash val="solid"/>
              <a:miter/>
            </a:ln>
          </p:spPr>
          <p:txBody>
            <a:bodyPr rtlCol="0" anchor="ctr"/>
            <a:lstStyle/>
            <a:p>
              <a:endParaRPr lang="da-DK"/>
            </a:p>
          </p:txBody>
        </p:sp>
        <p:sp>
          <p:nvSpPr>
            <p:cNvPr id="70" name="Kombinationstegning 165">
              <a:extLst>
                <a:ext uri="{FF2B5EF4-FFF2-40B4-BE49-F238E27FC236}">
                  <a16:creationId xmlns:a16="http://schemas.microsoft.com/office/drawing/2014/main" id="{9015B1F3-31A9-40E3-B937-26D962D1D829}"/>
                </a:ext>
              </a:extLst>
            </p:cNvPr>
            <p:cNvSpPr/>
            <p:nvPr/>
          </p:nvSpPr>
          <p:spPr>
            <a:xfrm>
              <a:off x="4554946" y="3622933"/>
              <a:ext cx="196528" cy="157183"/>
            </a:xfrm>
            <a:custGeom>
              <a:avLst/>
              <a:gdLst>
                <a:gd name="connsiteX0" fmla="*/ 0 w 98846"/>
                <a:gd name="connsiteY0" fmla="*/ 0 h 79057"/>
                <a:gd name="connsiteX1" fmla="*/ 49423 w 98846"/>
                <a:gd name="connsiteY1" fmla="*/ 51435 h 79057"/>
                <a:gd name="connsiteX2" fmla="*/ 98847 w 98846"/>
                <a:gd name="connsiteY2" fmla="*/ 79058 h 79057"/>
              </a:gdLst>
              <a:ahLst/>
              <a:cxnLst>
                <a:cxn ang="0">
                  <a:pos x="connsiteX0" y="connsiteY0"/>
                </a:cxn>
                <a:cxn ang="0">
                  <a:pos x="connsiteX1" y="connsiteY1"/>
                </a:cxn>
                <a:cxn ang="0">
                  <a:pos x="connsiteX2" y="connsiteY2"/>
                </a:cxn>
              </a:cxnLst>
              <a:rect l="l" t="t" r="r" b="b"/>
              <a:pathLst>
                <a:path w="98846" h="79057">
                  <a:moveTo>
                    <a:pt x="0" y="0"/>
                  </a:moveTo>
                  <a:lnTo>
                    <a:pt x="49423" y="51435"/>
                  </a:lnTo>
                  <a:cubicBezTo>
                    <a:pt x="61779" y="65722"/>
                    <a:pt x="78888" y="76200"/>
                    <a:pt x="98847" y="79058"/>
                  </a:cubicBezTo>
                </a:path>
              </a:pathLst>
            </a:custGeom>
            <a:noFill/>
            <a:ln w="28575" cap="flat">
              <a:solidFill>
                <a:schemeClr val="bg1"/>
              </a:solidFill>
              <a:prstDash val="solid"/>
              <a:miter/>
            </a:ln>
          </p:spPr>
          <p:txBody>
            <a:bodyPr rtlCol="0" anchor="ctr"/>
            <a:lstStyle/>
            <a:p>
              <a:endParaRPr lang="da-DK"/>
            </a:p>
          </p:txBody>
        </p:sp>
        <p:sp>
          <p:nvSpPr>
            <p:cNvPr id="71" name="Kombinationstegning 166">
              <a:extLst>
                <a:ext uri="{FF2B5EF4-FFF2-40B4-BE49-F238E27FC236}">
                  <a16:creationId xmlns:a16="http://schemas.microsoft.com/office/drawing/2014/main" id="{C7BE1527-9760-4E93-B742-2C2CAB824C98}"/>
                </a:ext>
              </a:extLst>
            </p:cNvPr>
            <p:cNvSpPr/>
            <p:nvPr/>
          </p:nvSpPr>
          <p:spPr>
            <a:xfrm>
              <a:off x="4751410" y="3605822"/>
              <a:ext cx="183366" cy="261472"/>
            </a:xfrm>
            <a:custGeom>
              <a:avLst/>
              <a:gdLst>
                <a:gd name="connsiteX0" fmla="*/ 48506 w 92226"/>
                <a:gd name="connsiteY0" fmla="*/ 131478 h 131510"/>
                <a:gd name="connsiteX1" fmla="*/ 48506 w 92226"/>
                <a:gd name="connsiteY1" fmla="*/ 131478 h 131510"/>
                <a:gd name="connsiteX2" fmla="*/ 983 w 92226"/>
                <a:gd name="connsiteY2" fmla="*/ 86710 h 131510"/>
                <a:gd name="connsiteX3" fmla="*/ 33 w 92226"/>
                <a:gd name="connsiteY3" fmla="*/ 47658 h 131510"/>
                <a:gd name="connsiteX4" fmla="*/ 44704 w 92226"/>
                <a:gd name="connsiteY4" fmla="*/ 33 h 131510"/>
                <a:gd name="connsiteX5" fmla="*/ 44704 w 92226"/>
                <a:gd name="connsiteY5" fmla="*/ 33 h 131510"/>
                <a:gd name="connsiteX6" fmla="*/ 92227 w 92226"/>
                <a:gd name="connsiteY6" fmla="*/ 44800 h 13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26" h="131510">
                  <a:moveTo>
                    <a:pt x="48506" y="131478"/>
                  </a:moveTo>
                  <a:lnTo>
                    <a:pt x="48506" y="131478"/>
                  </a:lnTo>
                  <a:cubicBezTo>
                    <a:pt x="22844" y="132430"/>
                    <a:pt x="1934" y="112428"/>
                    <a:pt x="983" y="86710"/>
                  </a:cubicBezTo>
                  <a:lnTo>
                    <a:pt x="33" y="47658"/>
                  </a:lnTo>
                  <a:cubicBezTo>
                    <a:pt x="-918" y="21940"/>
                    <a:pt x="19042" y="985"/>
                    <a:pt x="44704" y="33"/>
                  </a:cubicBezTo>
                  <a:lnTo>
                    <a:pt x="44704" y="33"/>
                  </a:lnTo>
                  <a:cubicBezTo>
                    <a:pt x="70366" y="-920"/>
                    <a:pt x="91276" y="19083"/>
                    <a:pt x="92227" y="44800"/>
                  </a:cubicBezTo>
                </a:path>
              </a:pathLst>
            </a:custGeom>
            <a:noFill/>
            <a:ln w="28575" cap="flat">
              <a:solidFill>
                <a:schemeClr val="bg1"/>
              </a:solidFill>
              <a:prstDash val="solid"/>
              <a:miter/>
            </a:ln>
          </p:spPr>
          <p:txBody>
            <a:bodyPr rtlCol="0" anchor="ctr"/>
            <a:lstStyle/>
            <a:p>
              <a:endParaRPr lang="da-DK"/>
            </a:p>
          </p:txBody>
        </p:sp>
        <p:sp>
          <p:nvSpPr>
            <p:cNvPr id="72" name="Kombinationstegning 167">
              <a:extLst>
                <a:ext uri="{FF2B5EF4-FFF2-40B4-BE49-F238E27FC236}">
                  <a16:creationId xmlns:a16="http://schemas.microsoft.com/office/drawing/2014/main" id="{991CE459-B196-4642-B27E-5B84912C4C14}"/>
                </a:ext>
              </a:extLst>
            </p:cNvPr>
            <p:cNvSpPr/>
            <p:nvPr/>
          </p:nvSpPr>
          <p:spPr>
            <a:xfrm>
              <a:off x="5143546" y="3850187"/>
              <a:ext cx="84138" cy="223467"/>
            </a:xfrm>
            <a:custGeom>
              <a:avLst/>
              <a:gdLst>
                <a:gd name="connsiteX0" fmla="*/ 42318 w 42318"/>
                <a:gd name="connsiteY0" fmla="*/ 0 h 112395"/>
                <a:gd name="connsiteX1" fmla="*/ 498 w 42318"/>
                <a:gd name="connsiteY1" fmla="*/ 112395 h 112395"/>
              </a:gdLst>
              <a:ahLst/>
              <a:cxnLst>
                <a:cxn ang="0">
                  <a:pos x="connsiteX0" y="connsiteY0"/>
                </a:cxn>
                <a:cxn ang="0">
                  <a:pos x="connsiteX1" y="connsiteY1"/>
                </a:cxn>
              </a:cxnLst>
              <a:rect l="l" t="t" r="r" b="b"/>
              <a:pathLst>
                <a:path w="42318" h="112395">
                  <a:moveTo>
                    <a:pt x="42318" y="0"/>
                  </a:moveTo>
                  <a:cubicBezTo>
                    <a:pt x="26160" y="14288"/>
                    <a:pt x="-4254" y="52388"/>
                    <a:pt x="498" y="112395"/>
                  </a:cubicBezTo>
                </a:path>
              </a:pathLst>
            </a:custGeom>
            <a:noFill/>
            <a:ln w="28575" cap="flat">
              <a:solidFill>
                <a:schemeClr val="bg1"/>
              </a:solidFill>
              <a:prstDash val="solid"/>
              <a:miter/>
            </a:ln>
          </p:spPr>
          <p:txBody>
            <a:bodyPr rtlCol="0" anchor="ctr"/>
            <a:lstStyle/>
            <a:p>
              <a:endParaRPr lang="da-DK"/>
            </a:p>
          </p:txBody>
        </p:sp>
        <p:sp>
          <p:nvSpPr>
            <p:cNvPr id="73" name="Kombinationstegning 168">
              <a:extLst>
                <a:ext uri="{FF2B5EF4-FFF2-40B4-BE49-F238E27FC236}">
                  <a16:creationId xmlns:a16="http://schemas.microsoft.com/office/drawing/2014/main" id="{330E50D6-EA3C-4AF9-A1E1-40AE96886375}"/>
                </a:ext>
              </a:extLst>
            </p:cNvPr>
            <p:cNvSpPr/>
            <p:nvPr/>
          </p:nvSpPr>
          <p:spPr>
            <a:xfrm>
              <a:off x="4318730" y="3950557"/>
              <a:ext cx="345816" cy="965831"/>
            </a:xfrm>
            <a:custGeom>
              <a:avLst/>
              <a:gdLst>
                <a:gd name="connsiteX0" fmla="*/ 173933 w 173932"/>
                <a:gd name="connsiteY0" fmla="*/ 0 h 485775"/>
                <a:gd name="connsiteX1" fmla="*/ 0 w 173932"/>
                <a:gd name="connsiteY1" fmla="*/ 245745 h 485775"/>
                <a:gd name="connsiteX2" fmla="*/ 0 w 173932"/>
                <a:gd name="connsiteY2" fmla="*/ 485775 h 485775"/>
              </a:gdLst>
              <a:ahLst/>
              <a:cxnLst>
                <a:cxn ang="0">
                  <a:pos x="connsiteX0" y="connsiteY0"/>
                </a:cxn>
                <a:cxn ang="0">
                  <a:pos x="connsiteX1" y="connsiteY1"/>
                </a:cxn>
                <a:cxn ang="0">
                  <a:pos x="connsiteX2" y="connsiteY2"/>
                </a:cxn>
              </a:cxnLst>
              <a:rect l="l" t="t" r="r" b="b"/>
              <a:pathLst>
                <a:path w="173932" h="485775">
                  <a:moveTo>
                    <a:pt x="173933" y="0"/>
                  </a:moveTo>
                  <a:cubicBezTo>
                    <a:pt x="39919" y="37147"/>
                    <a:pt x="0" y="130492"/>
                    <a:pt x="0" y="245745"/>
                  </a:cubicBezTo>
                  <a:cubicBezTo>
                    <a:pt x="0" y="304800"/>
                    <a:pt x="0" y="404813"/>
                    <a:pt x="0" y="485775"/>
                  </a:cubicBezTo>
                </a:path>
              </a:pathLst>
            </a:custGeom>
            <a:noFill/>
            <a:ln w="28575" cap="flat">
              <a:solidFill>
                <a:schemeClr val="bg1"/>
              </a:solidFill>
              <a:prstDash val="solid"/>
              <a:miter/>
            </a:ln>
          </p:spPr>
          <p:txBody>
            <a:bodyPr rtlCol="0" anchor="ctr"/>
            <a:lstStyle/>
            <a:p>
              <a:endParaRPr lang="da-DK"/>
            </a:p>
          </p:txBody>
        </p:sp>
        <p:sp>
          <p:nvSpPr>
            <p:cNvPr id="74" name="Kombinationstegning 169">
              <a:extLst>
                <a:ext uri="{FF2B5EF4-FFF2-40B4-BE49-F238E27FC236}">
                  <a16:creationId xmlns:a16="http://schemas.microsoft.com/office/drawing/2014/main" id="{514AB490-9F85-4A34-B920-C73AE65F5BB3}"/>
                </a:ext>
              </a:extLst>
            </p:cNvPr>
            <p:cNvSpPr/>
            <p:nvPr/>
          </p:nvSpPr>
          <p:spPr>
            <a:xfrm>
              <a:off x="4742028" y="4446729"/>
              <a:ext cx="18896" cy="246192"/>
            </a:xfrm>
            <a:custGeom>
              <a:avLst/>
              <a:gdLst>
                <a:gd name="connsiteX0" fmla="*/ 0 w 9504"/>
                <a:gd name="connsiteY0" fmla="*/ 0 h 123825"/>
                <a:gd name="connsiteX1" fmla="*/ 0 w 9504"/>
                <a:gd name="connsiteY1" fmla="*/ 123825 h 123825"/>
              </a:gdLst>
              <a:ahLst/>
              <a:cxnLst>
                <a:cxn ang="0">
                  <a:pos x="connsiteX0" y="connsiteY0"/>
                </a:cxn>
                <a:cxn ang="0">
                  <a:pos x="connsiteX1" y="connsiteY1"/>
                </a:cxn>
              </a:cxnLst>
              <a:rect l="l" t="t" r="r" b="b"/>
              <a:pathLst>
                <a:path w="9504" h="123825">
                  <a:moveTo>
                    <a:pt x="0" y="0"/>
                  </a:moveTo>
                  <a:lnTo>
                    <a:pt x="0" y="123825"/>
                  </a:lnTo>
                </a:path>
              </a:pathLst>
            </a:custGeom>
            <a:ln w="28575" cap="flat">
              <a:solidFill>
                <a:schemeClr val="bg1"/>
              </a:solidFill>
              <a:prstDash val="solid"/>
              <a:miter/>
            </a:ln>
          </p:spPr>
          <p:txBody>
            <a:bodyPr rtlCol="0" anchor="ctr"/>
            <a:lstStyle/>
            <a:p>
              <a:endParaRPr lang="da-DK"/>
            </a:p>
          </p:txBody>
        </p:sp>
        <p:sp>
          <p:nvSpPr>
            <p:cNvPr id="75" name="Kombinationstegning 170">
              <a:extLst>
                <a:ext uri="{FF2B5EF4-FFF2-40B4-BE49-F238E27FC236}">
                  <a16:creationId xmlns:a16="http://schemas.microsoft.com/office/drawing/2014/main" id="{5A2B6B31-64EC-4174-ABD8-5AB127595141}"/>
                </a:ext>
              </a:extLst>
            </p:cNvPr>
            <p:cNvSpPr/>
            <p:nvPr/>
          </p:nvSpPr>
          <p:spPr>
            <a:xfrm>
              <a:off x="5322168" y="4196749"/>
              <a:ext cx="47242" cy="443144"/>
            </a:xfrm>
            <a:custGeom>
              <a:avLst/>
              <a:gdLst>
                <a:gd name="connsiteX0" fmla="*/ 0 w 23761"/>
                <a:gd name="connsiteY0" fmla="*/ 0 h 222884"/>
                <a:gd name="connsiteX1" fmla="*/ 23761 w 23761"/>
                <a:gd name="connsiteY1" fmla="*/ 89535 h 222884"/>
                <a:gd name="connsiteX2" fmla="*/ 23761 w 23761"/>
                <a:gd name="connsiteY2" fmla="*/ 222885 h 222884"/>
              </a:gdLst>
              <a:ahLst/>
              <a:cxnLst>
                <a:cxn ang="0">
                  <a:pos x="connsiteX0" y="connsiteY0"/>
                </a:cxn>
                <a:cxn ang="0">
                  <a:pos x="connsiteX1" y="connsiteY1"/>
                </a:cxn>
                <a:cxn ang="0">
                  <a:pos x="connsiteX2" y="connsiteY2"/>
                </a:cxn>
              </a:cxnLst>
              <a:rect l="l" t="t" r="r" b="b"/>
              <a:pathLst>
                <a:path w="23761" h="222884">
                  <a:moveTo>
                    <a:pt x="0" y="0"/>
                  </a:moveTo>
                  <a:cubicBezTo>
                    <a:pt x="20910" y="27622"/>
                    <a:pt x="23761" y="53340"/>
                    <a:pt x="23761" y="89535"/>
                  </a:cubicBezTo>
                  <a:cubicBezTo>
                    <a:pt x="23761" y="105727"/>
                    <a:pt x="23761" y="205740"/>
                    <a:pt x="23761" y="222885"/>
                  </a:cubicBezTo>
                </a:path>
              </a:pathLst>
            </a:custGeom>
            <a:noFill/>
            <a:ln w="28575" cap="flat">
              <a:solidFill>
                <a:schemeClr val="bg1"/>
              </a:solidFill>
              <a:prstDash val="solid"/>
              <a:miter/>
            </a:ln>
          </p:spPr>
          <p:txBody>
            <a:bodyPr rtlCol="0" anchor="ctr"/>
            <a:lstStyle/>
            <a:p>
              <a:endParaRPr lang="da-DK"/>
            </a:p>
          </p:txBody>
        </p:sp>
        <p:sp>
          <p:nvSpPr>
            <p:cNvPr id="76" name="Kombinationstegning 171">
              <a:extLst>
                <a:ext uri="{FF2B5EF4-FFF2-40B4-BE49-F238E27FC236}">
                  <a16:creationId xmlns:a16="http://schemas.microsoft.com/office/drawing/2014/main" id="{0608F552-4D47-487E-9ACF-41DA7B8FBD58}"/>
                </a:ext>
              </a:extLst>
            </p:cNvPr>
            <p:cNvSpPr/>
            <p:nvPr/>
          </p:nvSpPr>
          <p:spPr>
            <a:xfrm>
              <a:off x="4708011" y="4912601"/>
              <a:ext cx="640613" cy="869247"/>
            </a:xfrm>
            <a:custGeom>
              <a:avLst/>
              <a:gdLst>
                <a:gd name="connsiteX0" fmla="*/ 0 w 322203"/>
                <a:gd name="connsiteY0" fmla="*/ 0 h 437197"/>
                <a:gd name="connsiteX1" fmla="*/ 194843 w 322203"/>
                <a:gd name="connsiteY1" fmla="*/ 3810 h 437197"/>
                <a:gd name="connsiteX2" fmla="*/ 322203 w 322203"/>
                <a:gd name="connsiteY2" fmla="*/ 137160 h 437197"/>
                <a:gd name="connsiteX3" fmla="*/ 319352 w 322203"/>
                <a:gd name="connsiteY3" fmla="*/ 437197 h 437197"/>
              </a:gdLst>
              <a:ahLst/>
              <a:cxnLst>
                <a:cxn ang="0">
                  <a:pos x="connsiteX0" y="connsiteY0"/>
                </a:cxn>
                <a:cxn ang="0">
                  <a:pos x="connsiteX1" y="connsiteY1"/>
                </a:cxn>
                <a:cxn ang="0">
                  <a:pos x="connsiteX2" y="connsiteY2"/>
                </a:cxn>
                <a:cxn ang="0">
                  <a:pos x="connsiteX3" y="connsiteY3"/>
                </a:cxn>
              </a:cxnLst>
              <a:rect l="l" t="t" r="r" b="b"/>
              <a:pathLst>
                <a:path w="322203" h="437197">
                  <a:moveTo>
                    <a:pt x="0" y="0"/>
                  </a:moveTo>
                  <a:cubicBezTo>
                    <a:pt x="0" y="0"/>
                    <a:pt x="145419" y="3810"/>
                    <a:pt x="194843" y="3810"/>
                  </a:cubicBezTo>
                  <a:cubicBezTo>
                    <a:pt x="301293" y="3810"/>
                    <a:pt x="322203" y="64770"/>
                    <a:pt x="322203" y="137160"/>
                  </a:cubicBezTo>
                  <a:cubicBezTo>
                    <a:pt x="322203" y="221932"/>
                    <a:pt x="319352" y="437197"/>
                    <a:pt x="319352" y="437197"/>
                  </a:cubicBezTo>
                </a:path>
              </a:pathLst>
            </a:custGeom>
            <a:noFill/>
            <a:ln w="28575" cap="flat">
              <a:solidFill>
                <a:schemeClr val="bg1"/>
              </a:solidFill>
              <a:prstDash val="solid"/>
              <a:miter/>
            </a:ln>
          </p:spPr>
          <p:txBody>
            <a:bodyPr rtlCol="0" anchor="ctr"/>
            <a:lstStyle/>
            <a:p>
              <a:endParaRPr lang="da-DK"/>
            </a:p>
          </p:txBody>
        </p:sp>
        <p:sp>
          <p:nvSpPr>
            <p:cNvPr id="77" name="Kombinationstegning 172">
              <a:extLst>
                <a:ext uri="{FF2B5EF4-FFF2-40B4-BE49-F238E27FC236}">
                  <a16:creationId xmlns:a16="http://schemas.microsoft.com/office/drawing/2014/main" id="{8674685F-8C61-41B9-AD80-C1D020A9679E}"/>
                </a:ext>
              </a:extLst>
            </p:cNvPr>
            <p:cNvSpPr/>
            <p:nvPr/>
          </p:nvSpPr>
          <p:spPr>
            <a:xfrm>
              <a:off x="5547045" y="5011077"/>
              <a:ext cx="37794" cy="768875"/>
            </a:xfrm>
            <a:custGeom>
              <a:avLst/>
              <a:gdLst>
                <a:gd name="connsiteX0" fmla="*/ 0 w 19009"/>
                <a:gd name="connsiteY0" fmla="*/ 0 h 386714"/>
                <a:gd name="connsiteX1" fmla="*/ 19009 w 19009"/>
                <a:gd name="connsiteY1" fmla="*/ 83820 h 386714"/>
                <a:gd name="connsiteX2" fmla="*/ 16158 w 19009"/>
                <a:gd name="connsiteY2" fmla="*/ 386715 h 386714"/>
              </a:gdLst>
              <a:ahLst/>
              <a:cxnLst>
                <a:cxn ang="0">
                  <a:pos x="connsiteX0" y="connsiteY0"/>
                </a:cxn>
                <a:cxn ang="0">
                  <a:pos x="connsiteX1" y="connsiteY1"/>
                </a:cxn>
                <a:cxn ang="0">
                  <a:pos x="connsiteX2" y="connsiteY2"/>
                </a:cxn>
              </a:cxnLst>
              <a:rect l="l" t="t" r="r" b="b"/>
              <a:pathLst>
                <a:path w="19009" h="386714">
                  <a:moveTo>
                    <a:pt x="0" y="0"/>
                  </a:moveTo>
                  <a:cubicBezTo>
                    <a:pt x="15207" y="23813"/>
                    <a:pt x="19009" y="51435"/>
                    <a:pt x="19009" y="83820"/>
                  </a:cubicBezTo>
                  <a:cubicBezTo>
                    <a:pt x="19009" y="168592"/>
                    <a:pt x="16158" y="386715"/>
                    <a:pt x="16158" y="386715"/>
                  </a:cubicBezTo>
                </a:path>
              </a:pathLst>
            </a:custGeom>
            <a:noFill/>
            <a:ln w="28575" cap="flat">
              <a:solidFill>
                <a:schemeClr val="bg1"/>
              </a:solidFill>
              <a:prstDash val="solid"/>
              <a:miter/>
            </a:ln>
          </p:spPr>
          <p:txBody>
            <a:bodyPr rtlCol="0" anchor="ctr"/>
            <a:lstStyle/>
            <a:p>
              <a:endParaRPr lang="da-DK"/>
            </a:p>
          </p:txBody>
        </p:sp>
        <p:sp>
          <p:nvSpPr>
            <p:cNvPr id="78" name="Kombinationstegning 173">
              <a:extLst>
                <a:ext uri="{FF2B5EF4-FFF2-40B4-BE49-F238E27FC236}">
                  <a16:creationId xmlns:a16="http://schemas.microsoft.com/office/drawing/2014/main" id="{A0514336-7A8C-427A-A272-FF9B03500DE4}"/>
                </a:ext>
              </a:extLst>
            </p:cNvPr>
            <p:cNvSpPr/>
            <p:nvPr/>
          </p:nvSpPr>
          <p:spPr>
            <a:xfrm>
              <a:off x="4430224" y="4334997"/>
              <a:ext cx="132279" cy="575709"/>
            </a:xfrm>
            <a:custGeom>
              <a:avLst/>
              <a:gdLst>
                <a:gd name="connsiteX0" fmla="*/ 66532 w 66531"/>
                <a:gd name="connsiteY0" fmla="*/ 289560 h 289559"/>
                <a:gd name="connsiteX1" fmla="*/ 0 w 66531"/>
                <a:gd name="connsiteY1" fmla="*/ 168592 h 289559"/>
                <a:gd name="connsiteX2" fmla="*/ 950 w 66531"/>
                <a:gd name="connsiteY2" fmla="*/ 0 h 289559"/>
              </a:gdLst>
              <a:ahLst/>
              <a:cxnLst>
                <a:cxn ang="0">
                  <a:pos x="connsiteX0" y="connsiteY0"/>
                </a:cxn>
                <a:cxn ang="0">
                  <a:pos x="connsiteX1" y="connsiteY1"/>
                </a:cxn>
                <a:cxn ang="0">
                  <a:pos x="connsiteX2" y="connsiteY2"/>
                </a:cxn>
              </a:cxnLst>
              <a:rect l="l" t="t" r="r" b="b"/>
              <a:pathLst>
                <a:path w="66531" h="289559">
                  <a:moveTo>
                    <a:pt x="66532" y="289560"/>
                  </a:moveTo>
                  <a:cubicBezTo>
                    <a:pt x="1901" y="289560"/>
                    <a:pt x="0" y="244792"/>
                    <a:pt x="0" y="168592"/>
                  </a:cubicBezTo>
                  <a:cubicBezTo>
                    <a:pt x="0" y="93345"/>
                    <a:pt x="950" y="0"/>
                    <a:pt x="950" y="0"/>
                  </a:cubicBezTo>
                </a:path>
              </a:pathLst>
            </a:custGeom>
            <a:noFill/>
            <a:ln w="28575" cap="flat">
              <a:solidFill>
                <a:schemeClr val="bg1"/>
              </a:solidFill>
              <a:prstDash val="solid"/>
              <a:miter/>
            </a:ln>
          </p:spPr>
          <p:txBody>
            <a:bodyPr rtlCol="0" anchor="ctr"/>
            <a:lstStyle/>
            <a:p>
              <a:endParaRPr lang="da-DK"/>
            </a:p>
          </p:txBody>
        </p:sp>
        <p:sp>
          <p:nvSpPr>
            <p:cNvPr id="79" name="Kombinationstegning 174">
              <a:extLst>
                <a:ext uri="{FF2B5EF4-FFF2-40B4-BE49-F238E27FC236}">
                  <a16:creationId xmlns:a16="http://schemas.microsoft.com/office/drawing/2014/main" id="{A367CA3D-1D34-477B-9713-AD7BAFEA3D51}"/>
                </a:ext>
              </a:extLst>
            </p:cNvPr>
            <p:cNvSpPr/>
            <p:nvPr/>
          </p:nvSpPr>
          <p:spPr>
            <a:xfrm>
              <a:off x="3850081" y="4310377"/>
              <a:ext cx="66138" cy="488597"/>
            </a:xfrm>
            <a:custGeom>
              <a:avLst/>
              <a:gdLst>
                <a:gd name="connsiteX0" fmla="*/ 32315 w 33265"/>
                <a:gd name="connsiteY0" fmla="*/ 245745 h 245745"/>
                <a:gd name="connsiteX1" fmla="*/ 33266 w 33265"/>
                <a:gd name="connsiteY1" fmla="*/ 123825 h 245745"/>
                <a:gd name="connsiteX2" fmla="*/ 0 w 33265"/>
                <a:gd name="connsiteY2" fmla="*/ 0 h 245745"/>
              </a:gdLst>
              <a:ahLst/>
              <a:cxnLst>
                <a:cxn ang="0">
                  <a:pos x="connsiteX0" y="connsiteY0"/>
                </a:cxn>
                <a:cxn ang="0">
                  <a:pos x="connsiteX1" y="connsiteY1"/>
                </a:cxn>
                <a:cxn ang="0">
                  <a:pos x="connsiteX2" y="connsiteY2"/>
                </a:cxn>
              </a:cxnLst>
              <a:rect l="l" t="t" r="r" b="b"/>
              <a:pathLst>
                <a:path w="33265" h="245745">
                  <a:moveTo>
                    <a:pt x="32315" y="245745"/>
                  </a:moveTo>
                  <a:cubicBezTo>
                    <a:pt x="32315" y="198120"/>
                    <a:pt x="33266" y="176213"/>
                    <a:pt x="33266" y="123825"/>
                  </a:cubicBezTo>
                  <a:cubicBezTo>
                    <a:pt x="33266" y="81915"/>
                    <a:pt x="29464" y="44767"/>
                    <a:pt x="0" y="0"/>
                  </a:cubicBezTo>
                </a:path>
              </a:pathLst>
            </a:custGeom>
            <a:noFill/>
            <a:ln w="28575" cap="flat">
              <a:solidFill>
                <a:schemeClr val="bg1"/>
              </a:solidFill>
              <a:prstDash val="solid"/>
              <a:miter/>
            </a:ln>
          </p:spPr>
          <p:txBody>
            <a:bodyPr rtlCol="0" anchor="ctr"/>
            <a:lstStyle/>
            <a:p>
              <a:endParaRPr lang="da-DK"/>
            </a:p>
          </p:txBody>
        </p:sp>
        <p:sp>
          <p:nvSpPr>
            <p:cNvPr id="80" name="Kombinationstegning 175">
              <a:extLst>
                <a:ext uri="{FF2B5EF4-FFF2-40B4-BE49-F238E27FC236}">
                  <a16:creationId xmlns:a16="http://schemas.microsoft.com/office/drawing/2014/main" id="{8C95C2B7-0B74-4637-ABDE-3CE669D07CF1}"/>
                </a:ext>
              </a:extLst>
            </p:cNvPr>
            <p:cNvSpPr/>
            <p:nvPr/>
          </p:nvSpPr>
          <p:spPr>
            <a:xfrm>
              <a:off x="3785832" y="4857680"/>
              <a:ext cx="141727" cy="132565"/>
            </a:xfrm>
            <a:custGeom>
              <a:avLst/>
              <a:gdLst>
                <a:gd name="connsiteX0" fmla="*/ 0 w 71283"/>
                <a:gd name="connsiteY0" fmla="*/ 0 h 66675"/>
                <a:gd name="connsiteX1" fmla="*/ 71284 w 71283"/>
                <a:gd name="connsiteY1" fmla="*/ 66675 h 66675"/>
              </a:gdLst>
              <a:ahLst/>
              <a:cxnLst>
                <a:cxn ang="0">
                  <a:pos x="connsiteX0" y="connsiteY0"/>
                </a:cxn>
                <a:cxn ang="0">
                  <a:pos x="connsiteX1" y="connsiteY1"/>
                </a:cxn>
              </a:cxnLst>
              <a:rect l="l" t="t" r="r" b="b"/>
              <a:pathLst>
                <a:path w="71283" h="66675">
                  <a:moveTo>
                    <a:pt x="0" y="0"/>
                  </a:moveTo>
                  <a:cubicBezTo>
                    <a:pt x="40869" y="12383"/>
                    <a:pt x="60829" y="36195"/>
                    <a:pt x="71284" y="66675"/>
                  </a:cubicBezTo>
                </a:path>
              </a:pathLst>
            </a:custGeom>
            <a:noFill/>
            <a:ln w="28575" cap="flat">
              <a:solidFill>
                <a:schemeClr val="bg1"/>
              </a:solidFill>
              <a:prstDash val="solid"/>
              <a:miter/>
            </a:ln>
          </p:spPr>
          <p:txBody>
            <a:bodyPr rtlCol="0" anchor="ctr"/>
            <a:lstStyle/>
            <a:p>
              <a:endParaRPr lang="da-DK"/>
            </a:p>
          </p:txBody>
        </p:sp>
        <p:sp>
          <p:nvSpPr>
            <p:cNvPr id="81" name="Kombinationstegning 176">
              <a:extLst>
                <a:ext uri="{FF2B5EF4-FFF2-40B4-BE49-F238E27FC236}">
                  <a16:creationId xmlns:a16="http://schemas.microsoft.com/office/drawing/2014/main" id="{25E6251B-B2E0-4CF1-95C0-585538AAC62C}"/>
                </a:ext>
              </a:extLst>
            </p:cNvPr>
            <p:cNvSpPr/>
            <p:nvPr/>
          </p:nvSpPr>
          <p:spPr>
            <a:xfrm>
              <a:off x="3277500" y="4469455"/>
              <a:ext cx="18896" cy="278386"/>
            </a:xfrm>
            <a:custGeom>
              <a:avLst/>
              <a:gdLst>
                <a:gd name="connsiteX0" fmla="*/ 0 w 9504"/>
                <a:gd name="connsiteY0" fmla="*/ 0 h 140017"/>
                <a:gd name="connsiteX1" fmla="*/ 0 w 9504"/>
                <a:gd name="connsiteY1" fmla="*/ 140017 h 140017"/>
              </a:gdLst>
              <a:ahLst/>
              <a:cxnLst>
                <a:cxn ang="0">
                  <a:pos x="connsiteX0" y="connsiteY0"/>
                </a:cxn>
                <a:cxn ang="0">
                  <a:pos x="connsiteX1" y="connsiteY1"/>
                </a:cxn>
              </a:cxnLst>
              <a:rect l="l" t="t" r="r" b="b"/>
              <a:pathLst>
                <a:path w="9504" h="140017">
                  <a:moveTo>
                    <a:pt x="0" y="0"/>
                  </a:moveTo>
                  <a:lnTo>
                    <a:pt x="0" y="140017"/>
                  </a:lnTo>
                </a:path>
              </a:pathLst>
            </a:custGeom>
            <a:ln w="28575" cap="flat">
              <a:solidFill>
                <a:schemeClr val="bg1"/>
              </a:solidFill>
              <a:prstDash val="solid"/>
              <a:miter/>
            </a:ln>
          </p:spPr>
          <p:txBody>
            <a:bodyPr rtlCol="0" anchor="ctr"/>
            <a:lstStyle/>
            <a:p>
              <a:endParaRPr lang="da-DK"/>
            </a:p>
          </p:txBody>
        </p:sp>
        <p:sp>
          <p:nvSpPr>
            <p:cNvPr id="82" name="Kombinationstegning 177">
              <a:extLst>
                <a:ext uri="{FF2B5EF4-FFF2-40B4-BE49-F238E27FC236}">
                  <a16:creationId xmlns:a16="http://schemas.microsoft.com/office/drawing/2014/main" id="{FCF08357-FF2A-4DFC-9DCD-C920D326F5DF}"/>
                </a:ext>
              </a:extLst>
            </p:cNvPr>
            <p:cNvSpPr/>
            <p:nvPr/>
          </p:nvSpPr>
          <p:spPr>
            <a:xfrm>
              <a:off x="3861420" y="4393703"/>
              <a:ext cx="413845" cy="72109"/>
            </a:xfrm>
            <a:custGeom>
              <a:avLst/>
              <a:gdLst>
                <a:gd name="connsiteX0" fmla="*/ 0 w 208148"/>
                <a:gd name="connsiteY0" fmla="*/ 0 h 36268"/>
                <a:gd name="connsiteX1" fmla="*/ 208149 w 208148"/>
                <a:gd name="connsiteY1" fmla="*/ 35242 h 36268"/>
              </a:gdLst>
              <a:ahLst/>
              <a:cxnLst>
                <a:cxn ang="0">
                  <a:pos x="connsiteX0" y="connsiteY0"/>
                </a:cxn>
                <a:cxn ang="0">
                  <a:pos x="connsiteX1" y="connsiteY1"/>
                </a:cxn>
              </a:cxnLst>
              <a:rect l="l" t="t" r="r" b="b"/>
              <a:pathLst>
                <a:path w="208148" h="36268">
                  <a:moveTo>
                    <a:pt x="0" y="0"/>
                  </a:moveTo>
                  <a:cubicBezTo>
                    <a:pt x="41820" y="21908"/>
                    <a:pt x="157775" y="40958"/>
                    <a:pt x="208149" y="35242"/>
                  </a:cubicBezTo>
                </a:path>
              </a:pathLst>
            </a:custGeom>
            <a:noFill/>
            <a:ln w="28575" cap="flat">
              <a:solidFill>
                <a:schemeClr val="bg1"/>
              </a:solidFill>
              <a:prstDash val="solid"/>
              <a:miter/>
            </a:ln>
          </p:spPr>
          <p:txBody>
            <a:bodyPr rtlCol="0" anchor="ctr"/>
            <a:lstStyle/>
            <a:p>
              <a:endParaRPr lang="da-DK"/>
            </a:p>
          </p:txBody>
        </p:sp>
        <p:sp>
          <p:nvSpPr>
            <p:cNvPr id="83" name="Kombinationstegning 178">
              <a:extLst>
                <a:ext uri="{FF2B5EF4-FFF2-40B4-BE49-F238E27FC236}">
                  <a16:creationId xmlns:a16="http://schemas.microsoft.com/office/drawing/2014/main" id="{91F2AE3A-3ABD-45DC-A955-E6B0AA822AEA}"/>
                </a:ext>
              </a:extLst>
            </p:cNvPr>
            <p:cNvSpPr/>
            <p:nvPr/>
          </p:nvSpPr>
          <p:spPr>
            <a:xfrm>
              <a:off x="3118764" y="2736639"/>
              <a:ext cx="1037451" cy="1230961"/>
            </a:xfrm>
            <a:custGeom>
              <a:avLst/>
              <a:gdLst>
                <a:gd name="connsiteX0" fmla="*/ 521798 w 521797"/>
                <a:gd name="connsiteY0" fmla="*/ 619125 h 619125"/>
                <a:gd name="connsiteX1" fmla="*/ 521798 w 521797"/>
                <a:gd name="connsiteY1" fmla="*/ 260985 h 619125"/>
                <a:gd name="connsiteX2" fmla="*/ 261374 w 521797"/>
                <a:gd name="connsiteY2" fmla="*/ 0 h 619125"/>
                <a:gd name="connsiteX3" fmla="*/ 0 w 521797"/>
                <a:gd name="connsiteY3" fmla="*/ 260985 h 619125"/>
                <a:gd name="connsiteX4" fmla="*/ 0 w 521797"/>
                <a:gd name="connsiteY4" fmla="*/ 619125 h 619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97" h="619125">
                  <a:moveTo>
                    <a:pt x="521798" y="619125"/>
                  </a:moveTo>
                  <a:lnTo>
                    <a:pt x="521798" y="260985"/>
                  </a:lnTo>
                  <a:cubicBezTo>
                    <a:pt x="521798" y="117158"/>
                    <a:pt x="404892" y="0"/>
                    <a:pt x="261374" y="0"/>
                  </a:cubicBezTo>
                  <a:cubicBezTo>
                    <a:pt x="117856" y="0"/>
                    <a:pt x="0" y="117158"/>
                    <a:pt x="0" y="260985"/>
                  </a:cubicBezTo>
                  <a:lnTo>
                    <a:pt x="0" y="619125"/>
                  </a:lnTo>
                </a:path>
              </a:pathLst>
            </a:custGeom>
            <a:noFill/>
            <a:ln w="28575" cap="flat">
              <a:solidFill>
                <a:schemeClr val="bg1"/>
              </a:solidFill>
              <a:prstDash val="solid"/>
              <a:miter/>
            </a:ln>
          </p:spPr>
          <p:txBody>
            <a:bodyPr rtlCol="0" anchor="ctr"/>
            <a:lstStyle/>
            <a:p>
              <a:endParaRPr lang="da-DK"/>
            </a:p>
          </p:txBody>
        </p:sp>
        <p:sp>
          <p:nvSpPr>
            <p:cNvPr id="84" name="Kombinationstegning 179">
              <a:extLst>
                <a:ext uri="{FF2B5EF4-FFF2-40B4-BE49-F238E27FC236}">
                  <a16:creationId xmlns:a16="http://schemas.microsoft.com/office/drawing/2014/main" id="{4E6A2764-A78C-4DB1-8772-C362ED7C16D9}"/>
                </a:ext>
              </a:extLst>
            </p:cNvPr>
            <p:cNvSpPr/>
            <p:nvPr/>
          </p:nvSpPr>
          <p:spPr>
            <a:xfrm>
              <a:off x="4706122" y="4653151"/>
              <a:ext cx="491325" cy="268918"/>
            </a:xfrm>
            <a:custGeom>
              <a:avLst/>
              <a:gdLst>
                <a:gd name="connsiteX0" fmla="*/ 0 w 247117"/>
                <a:gd name="connsiteY0" fmla="*/ 0 h 135255"/>
                <a:gd name="connsiteX1" fmla="*/ 247117 w 247117"/>
                <a:gd name="connsiteY1" fmla="*/ 40005 h 135255"/>
                <a:gd name="connsiteX2" fmla="*/ 235712 w 247117"/>
                <a:gd name="connsiteY2" fmla="*/ 135255 h 135255"/>
              </a:gdLst>
              <a:ahLst/>
              <a:cxnLst>
                <a:cxn ang="0">
                  <a:pos x="connsiteX0" y="connsiteY0"/>
                </a:cxn>
                <a:cxn ang="0">
                  <a:pos x="connsiteX1" y="connsiteY1"/>
                </a:cxn>
                <a:cxn ang="0">
                  <a:pos x="connsiteX2" y="connsiteY2"/>
                </a:cxn>
              </a:cxnLst>
              <a:rect l="l" t="t" r="r" b="b"/>
              <a:pathLst>
                <a:path w="247117" h="135255">
                  <a:moveTo>
                    <a:pt x="0" y="0"/>
                  </a:moveTo>
                  <a:lnTo>
                    <a:pt x="247117" y="40005"/>
                  </a:lnTo>
                  <a:lnTo>
                    <a:pt x="235712" y="135255"/>
                  </a:lnTo>
                </a:path>
              </a:pathLst>
            </a:custGeom>
            <a:noFill/>
            <a:ln w="28575" cap="flat">
              <a:solidFill>
                <a:schemeClr val="bg1"/>
              </a:solidFill>
              <a:prstDash val="solid"/>
              <a:miter/>
            </a:ln>
          </p:spPr>
          <p:txBody>
            <a:bodyPr rtlCol="0" anchor="ctr"/>
            <a:lstStyle/>
            <a:p>
              <a:endParaRPr lang="da-DK"/>
            </a:p>
          </p:txBody>
        </p:sp>
        <p:sp>
          <p:nvSpPr>
            <p:cNvPr id="85" name="Kombinationstegning 180">
              <a:extLst>
                <a:ext uri="{FF2B5EF4-FFF2-40B4-BE49-F238E27FC236}">
                  <a16:creationId xmlns:a16="http://schemas.microsoft.com/office/drawing/2014/main" id="{E002D500-67BD-4F39-B3FF-6649BA8B766A}"/>
                </a:ext>
              </a:extLst>
            </p:cNvPr>
            <p:cNvSpPr/>
            <p:nvPr/>
          </p:nvSpPr>
          <p:spPr>
            <a:xfrm>
              <a:off x="5240912" y="3407041"/>
              <a:ext cx="83146" cy="106052"/>
            </a:xfrm>
            <a:custGeom>
              <a:avLst/>
              <a:gdLst>
                <a:gd name="connsiteX0" fmla="*/ 41820 w 41819"/>
                <a:gd name="connsiteY0" fmla="*/ 0 h 53340"/>
                <a:gd name="connsiteX1" fmla="*/ 0 w 41819"/>
                <a:gd name="connsiteY1" fmla="*/ 53340 h 53340"/>
              </a:gdLst>
              <a:ahLst/>
              <a:cxnLst>
                <a:cxn ang="0">
                  <a:pos x="connsiteX0" y="connsiteY0"/>
                </a:cxn>
                <a:cxn ang="0">
                  <a:pos x="connsiteX1" y="connsiteY1"/>
                </a:cxn>
              </a:cxnLst>
              <a:rect l="l" t="t" r="r" b="b"/>
              <a:pathLst>
                <a:path w="41819" h="53340">
                  <a:moveTo>
                    <a:pt x="41820" y="0"/>
                  </a:moveTo>
                  <a:lnTo>
                    <a:pt x="0" y="53340"/>
                  </a:lnTo>
                </a:path>
              </a:pathLst>
            </a:custGeom>
            <a:ln w="28575" cap="flat">
              <a:solidFill>
                <a:schemeClr val="bg1"/>
              </a:solidFill>
              <a:prstDash val="solid"/>
              <a:miter/>
            </a:ln>
          </p:spPr>
          <p:txBody>
            <a:bodyPr rtlCol="0" anchor="ctr"/>
            <a:lstStyle/>
            <a:p>
              <a:endParaRPr lang="da-DK"/>
            </a:p>
          </p:txBody>
        </p:sp>
        <p:sp>
          <p:nvSpPr>
            <p:cNvPr id="86" name="Kombinationstegning 181">
              <a:extLst>
                <a:ext uri="{FF2B5EF4-FFF2-40B4-BE49-F238E27FC236}">
                  <a16:creationId xmlns:a16="http://schemas.microsoft.com/office/drawing/2014/main" id="{9F5276B1-82DE-45F2-8A95-B5BBE9A1EBE4}"/>
                </a:ext>
              </a:extLst>
            </p:cNvPr>
            <p:cNvSpPr/>
            <p:nvPr/>
          </p:nvSpPr>
          <p:spPr>
            <a:xfrm>
              <a:off x="5516810" y="3338865"/>
              <a:ext cx="94485" cy="113627"/>
            </a:xfrm>
            <a:custGeom>
              <a:avLst/>
              <a:gdLst>
                <a:gd name="connsiteX0" fmla="*/ 0 w 47522"/>
                <a:gd name="connsiteY0" fmla="*/ 0 h 57150"/>
                <a:gd name="connsiteX1" fmla="*/ 47523 w 47522"/>
                <a:gd name="connsiteY1" fmla="*/ 57150 h 57150"/>
              </a:gdLst>
              <a:ahLst/>
              <a:cxnLst>
                <a:cxn ang="0">
                  <a:pos x="connsiteX0" y="connsiteY0"/>
                </a:cxn>
                <a:cxn ang="0">
                  <a:pos x="connsiteX1" y="connsiteY1"/>
                </a:cxn>
              </a:cxnLst>
              <a:rect l="l" t="t" r="r" b="b"/>
              <a:pathLst>
                <a:path w="47522" h="57150">
                  <a:moveTo>
                    <a:pt x="0" y="0"/>
                  </a:moveTo>
                  <a:lnTo>
                    <a:pt x="47523" y="57150"/>
                  </a:lnTo>
                </a:path>
              </a:pathLst>
            </a:custGeom>
            <a:ln w="28575" cap="flat">
              <a:solidFill>
                <a:schemeClr val="bg1"/>
              </a:solidFill>
              <a:prstDash val="solid"/>
              <a:miter/>
            </a:ln>
          </p:spPr>
          <p:txBody>
            <a:bodyPr rtlCol="0" anchor="ctr"/>
            <a:lstStyle/>
            <a:p>
              <a:endParaRPr lang="da-DK"/>
            </a:p>
          </p:txBody>
        </p:sp>
        <p:sp>
          <p:nvSpPr>
            <p:cNvPr id="87" name="Kombinationstegning 182">
              <a:extLst>
                <a:ext uri="{FF2B5EF4-FFF2-40B4-BE49-F238E27FC236}">
                  <a16:creationId xmlns:a16="http://schemas.microsoft.com/office/drawing/2014/main" id="{5E39A86B-9C83-4213-B20C-8C7B41E1A949}"/>
                </a:ext>
              </a:extLst>
            </p:cNvPr>
            <p:cNvSpPr/>
            <p:nvPr/>
          </p:nvSpPr>
          <p:spPr>
            <a:xfrm>
              <a:off x="4999028" y="5181518"/>
              <a:ext cx="18896" cy="573816"/>
            </a:xfrm>
            <a:custGeom>
              <a:avLst/>
              <a:gdLst>
                <a:gd name="connsiteX0" fmla="*/ 0 w 9504"/>
                <a:gd name="connsiteY0" fmla="*/ 0 h 288607"/>
                <a:gd name="connsiteX1" fmla="*/ 0 w 9504"/>
                <a:gd name="connsiteY1" fmla="*/ 288608 h 288607"/>
              </a:gdLst>
              <a:ahLst/>
              <a:cxnLst>
                <a:cxn ang="0">
                  <a:pos x="connsiteX0" y="connsiteY0"/>
                </a:cxn>
                <a:cxn ang="0">
                  <a:pos x="connsiteX1" y="connsiteY1"/>
                </a:cxn>
              </a:cxnLst>
              <a:rect l="l" t="t" r="r" b="b"/>
              <a:pathLst>
                <a:path w="9504" h="288607">
                  <a:moveTo>
                    <a:pt x="0" y="0"/>
                  </a:moveTo>
                  <a:lnTo>
                    <a:pt x="0" y="288608"/>
                  </a:lnTo>
                </a:path>
              </a:pathLst>
            </a:custGeom>
            <a:ln w="28575" cap="flat">
              <a:solidFill>
                <a:schemeClr val="bg1"/>
              </a:solidFill>
              <a:prstDash val="solid"/>
              <a:miter/>
            </a:ln>
          </p:spPr>
          <p:txBody>
            <a:bodyPr rtlCol="0" anchor="ctr"/>
            <a:lstStyle/>
            <a:p>
              <a:endParaRPr lang="da-DK"/>
            </a:p>
          </p:txBody>
        </p:sp>
        <p:sp>
          <p:nvSpPr>
            <p:cNvPr id="88" name="Kombinationstegning 183">
              <a:extLst>
                <a:ext uri="{FF2B5EF4-FFF2-40B4-BE49-F238E27FC236}">
                  <a16:creationId xmlns:a16="http://schemas.microsoft.com/office/drawing/2014/main" id="{918A7E3F-4D65-471D-A505-480669BC9893}"/>
                </a:ext>
              </a:extLst>
            </p:cNvPr>
            <p:cNvSpPr/>
            <p:nvPr/>
          </p:nvSpPr>
          <p:spPr>
            <a:xfrm>
              <a:off x="5176660" y="4762990"/>
              <a:ext cx="71809" cy="26513"/>
            </a:xfrm>
            <a:custGeom>
              <a:avLst/>
              <a:gdLst>
                <a:gd name="connsiteX0" fmla="*/ 0 w 36117"/>
                <a:gd name="connsiteY0" fmla="*/ 13335 h 13335"/>
                <a:gd name="connsiteX1" fmla="*/ 36117 w 36117"/>
                <a:gd name="connsiteY1" fmla="*/ 0 h 13335"/>
              </a:gdLst>
              <a:ahLst/>
              <a:cxnLst>
                <a:cxn ang="0">
                  <a:pos x="connsiteX0" y="connsiteY0"/>
                </a:cxn>
                <a:cxn ang="0">
                  <a:pos x="connsiteX1" y="connsiteY1"/>
                </a:cxn>
              </a:cxnLst>
              <a:rect l="l" t="t" r="r" b="b"/>
              <a:pathLst>
                <a:path w="36117" h="13335">
                  <a:moveTo>
                    <a:pt x="0" y="13335"/>
                  </a:moveTo>
                  <a:cubicBezTo>
                    <a:pt x="11406" y="6667"/>
                    <a:pt x="23761" y="1905"/>
                    <a:pt x="36117" y="0"/>
                  </a:cubicBezTo>
                </a:path>
              </a:pathLst>
            </a:custGeom>
            <a:noFill/>
            <a:ln w="28575" cap="flat">
              <a:solidFill>
                <a:schemeClr val="bg1"/>
              </a:solidFill>
              <a:prstDash val="solid"/>
              <a:miter/>
            </a:ln>
          </p:spPr>
          <p:txBody>
            <a:bodyPr rtlCol="0" anchor="ctr"/>
            <a:lstStyle/>
            <a:p>
              <a:endParaRPr lang="da-DK"/>
            </a:p>
          </p:txBody>
        </p:sp>
        <p:sp>
          <p:nvSpPr>
            <p:cNvPr id="89" name="Kombinationstegning 184">
              <a:extLst>
                <a:ext uri="{FF2B5EF4-FFF2-40B4-BE49-F238E27FC236}">
                  <a16:creationId xmlns:a16="http://schemas.microsoft.com/office/drawing/2014/main" id="{A94DBCEC-0B52-456F-91F9-64EE6901858F}"/>
                </a:ext>
              </a:extLst>
            </p:cNvPr>
            <p:cNvSpPr/>
            <p:nvPr/>
          </p:nvSpPr>
          <p:spPr>
            <a:xfrm>
              <a:off x="5231243" y="4707934"/>
              <a:ext cx="335139" cy="261937"/>
            </a:xfrm>
            <a:custGeom>
              <a:avLst/>
              <a:gdLst>
                <a:gd name="connsiteX0" fmla="*/ 1061 w 168562"/>
                <a:gd name="connsiteY0" fmla="*/ 49599 h 131744"/>
                <a:gd name="connsiteX1" fmla="*/ 17219 w 168562"/>
                <a:gd name="connsiteY1" fmla="*/ 97224 h 131744"/>
                <a:gd name="connsiteX2" fmla="*/ 26723 w 168562"/>
                <a:gd name="connsiteY2" fmla="*/ 101034 h 131744"/>
                <a:gd name="connsiteX3" fmla="*/ 48583 w 168562"/>
                <a:gd name="connsiteY3" fmla="*/ 92462 h 131744"/>
                <a:gd name="connsiteX4" fmla="*/ 51435 w 168562"/>
                <a:gd name="connsiteY4" fmla="*/ 96272 h 131744"/>
                <a:gd name="connsiteX5" fmla="*/ 78048 w 168562"/>
                <a:gd name="connsiteY5" fmla="*/ 122942 h 131744"/>
                <a:gd name="connsiteX6" fmla="*/ 115115 w 168562"/>
                <a:gd name="connsiteY6" fmla="*/ 123894 h 131744"/>
                <a:gd name="connsiteX7" fmla="*/ 135075 w 168562"/>
                <a:gd name="connsiteY7" fmla="*/ 131514 h 131744"/>
                <a:gd name="connsiteX8" fmla="*/ 154084 w 168562"/>
                <a:gd name="connsiteY8" fmla="*/ 120084 h 131744"/>
                <a:gd name="connsiteX9" fmla="*/ 167390 w 168562"/>
                <a:gd name="connsiteY9" fmla="*/ 71507 h 131744"/>
                <a:gd name="connsiteX10" fmla="*/ 124620 w 168562"/>
                <a:gd name="connsiteY10" fmla="*/ 16262 h 131744"/>
                <a:gd name="connsiteX11" fmla="*/ 1061 w 168562"/>
                <a:gd name="connsiteY11" fmla="*/ 49599 h 13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62" h="131744">
                  <a:moveTo>
                    <a:pt x="1061" y="49599"/>
                  </a:moveTo>
                  <a:cubicBezTo>
                    <a:pt x="-2741" y="66744"/>
                    <a:pt x="3912" y="85794"/>
                    <a:pt x="17219" y="97224"/>
                  </a:cubicBezTo>
                  <a:cubicBezTo>
                    <a:pt x="20070" y="99129"/>
                    <a:pt x="22921" y="101987"/>
                    <a:pt x="26723" y="101034"/>
                  </a:cubicBezTo>
                  <a:cubicBezTo>
                    <a:pt x="35277" y="100082"/>
                    <a:pt x="41930" y="87699"/>
                    <a:pt x="48583" y="92462"/>
                  </a:cubicBezTo>
                  <a:cubicBezTo>
                    <a:pt x="49534" y="93414"/>
                    <a:pt x="50484" y="95319"/>
                    <a:pt x="51435" y="96272"/>
                  </a:cubicBezTo>
                  <a:cubicBezTo>
                    <a:pt x="58088" y="107702"/>
                    <a:pt x="66642" y="117227"/>
                    <a:pt x="78048" y="122942"/>
                  </a:cubicBezTo>
                  <a:cubicBezTo>
                    <a:pt x="89453" y="128657"/>
                    <a:pt x="103710" y="129609"/>
                    <a:pt x="115115" y="123894"/>
                  </a:cubicBezTo>
                  <a:cubicBezTo>
                    <a:pt x="118917" y="130562"/>
                    <a:pt x="127471" y="132467"/>
                    <a:pt x="135075" y="131514"/>
                  </a:cubicBezTo>
                  <a:cubicBezTo>
                    <a:pt x="142678" y="130562"/>
                    <a:pt x="148381" y="125799"/>
                    <a:pt x="154084" y="120084"/>
                  </a:cubicBezTo>
                  <a:cubicBezTo>
                    <a:pt x="165489" y="106749"/>
                    <a:pt x="171192" y="88652"/>
                    <a:pt x="167390" y="71507"/>
                  </a:cubicBezTo>
                  <a:cubicBezTo>
                    <a:pt x="162638" y="48647"/>
                    <a:pt x="143629" y="30549"/>
                    <a:pt x="124620" y="16262"/>
                  </a:cubicBezTo>
                  <a:cubicBezTo>
                    <a:pt x="86602" y="-10408"/>
                    <a:pt x="13417" y="-7551"/>
                    <a:pt x="1061" y="49599"/>
                  </a:cubicBezTo>
                  <a:close/>
                </a:path>
              </a:pathLst>
            </a:custGeom>
            <a:noFill/>
            <a:ln w="28575" cap="flat">
              <a:solidFill>
                <a:schemeClr val="bg1"/>
              </a:solidFill>
              <a:prstDash val="solid"/>
              <a:miter/>
            </a:ln>
          </p:spPr>
          <p:txBody>
            <a:bodyPr rtlCol="0" anchor="ctr"/>
            <a:lstStyle/>
            <a:p>
              <a:endParaRPr lang="da-DK"/>
            </a:p>
          </p:txBody>
        </p:sp>
        <p:sp>
          <p:nvSpPr>
            <p:cNvPr id="90" name="Kombinationstegning 185">
              <a:extLst>
                <a:ext uri="{FF2B5EF4-FFF2-40B4-BE49-F238E27FC236}">
                  <a16:creationId xmlns:a16="http://schemas.microsoft.com/office/drawing/2014/main" id="{EDDEEA8A-4E1C-4A96-ACCB-B08E10B911D5}"/>
                </a:ext>
              </a:extLst>
            </p:cNvPr>
            <p:cNvSpPr/>
            <p:nvPr/>
          </p:nvSpPr>
          <p:spPr>
            <a:xfrm>
              <a:off x="5310831" y="4958051"/>
              <a:ext cx="75588" cy="62494"/>
            </a:xfrm>
            <a:custGeom>
              <a:avLst/>
              <a:gdLst>
                <a:gd name="connsiteX0" fmla="*/ 38018 w 38018"/>
                <a:gd name="connsiteY0" fmla="*/ 0 h 31432"/>
                <a:gd name="connsiteX1" fmla="*/ 19960 w 38018"/>
                <a:gd name="connsiteY1" fmla="*/ 20955 h 31432"/>
                <a:gd name="connsiteX2" fmla="*/ 0 w 38018"/>
                <a:gd name="connsiteY2" fmla="*/ 31433 h 31432"/>
              </a:gdLst>
              <a:ahLst/>
              <a:cxnLst>
                <a:cxn ang="0">
                  <a:pos x="connsiteX0" y="connsiteY0"/>
                </a:cxn>
                <a:cxn ang="0">
                  <a:pos x="connsiteX1" y="connsiteY1"/>
                </a:cxn>
                <a:cxn ang="0">
                  <a:pos x="connsiteX2" y="connsiteY2"/>
                </a:cxn>
              </a:cxnLst>
              <a:rect l="l" t="t" r="r" b="b"/>
              <a:pathLst>
                <a:path w="38018" h="31432">
                  <a:moveTo>
                    <a:pt x="38018" y="0"/>
                  </a:moveTo>
                  <a:cubicBezTo>
                    <a:pt x="34216" y="8572"/>
                    <a:pt x="28514" y="16192"/>
                    <a:pt x="19960" y="20955"/>
                  </a:cubicBezTo>
                  <a:cubicBezTo>
                    <a:pt x="13306" y="24765"/>
                    <a:pt x="5703" y="26670"/>
                    <a:pt x="0" y="31433"/>
                  </a:cubicBezTo>
                </a:path>
              </a:pathLst>
            </a:custGeom>
            <a:noFill/>
            <a:ln w="28575" cap="flat">
              <a:solidFill>
                <a:schemeClr val="bg1"/>
              </a:solidFill>
              <a:prstDash val="solid"/>
              <a:miter/>
            </a:ln>
          </p:spPr>
          <p:txBody>
            <a:bodyPr rtlCol="0" anchor="ctr"/>
            <a:lstStyle/>
            <a:p>
              <a:endParaRPr lang="da-DK"/>
            </a:p>
          </p:txBody>
        </p:sp>
        <p:sp>
          <p:nvSpPr>
            <p:cNvPr id="91" name="Kombinationstegning 186">
              <a:extLst>
                <a:ext uri="{FF2B5EF4-FFF2-40B4-BE49-F238E27FC236}">
                  <a16:creationId xmlns:a16="http://schemas.microsoft.com/office/drawing/2014/main" id="{95FCB2AD-9032-45DF-8727-47197064374B}"/>
                </a:ext>
              </a:extLst>
            </p:cNvPr>
            <p:cNvSpPr/>
            <p:nvPr/>
          </p:nvSpPr>
          <p:spPr>
            <a:xfrm>
              <a:off x="5053829" y="4189174"/>
              <a:ext cx="141727" cy="98477"/>
            </a:xfrm>
            <a:custGeom>
              <a:avLst/>
              <a:gdLst>
                <a:gd name="connsiteX0" fmla="*/ 0 w 71283"/>
                <a:gd name="connsiteY0" fmla="*/ 1905 h 49530"/>
                <a:gd name="connsiteX1" fmla="*/ 46572 w 71283"/>
                <a:gd name="connsiteY1" fmla="*/ 49530 h 49530"/>
                <a:gd name="connsiteX2" fmla="*/ 71284 w 71283"/>
                <a:gd name="connsiteY2" fmla="*/ 0 h 49530"/>
              </a:gdLst>
              <a:ahLst/>
              <a:cxnLst>
                <a:cxn ang="0">
                  <a:pos x="connsiteX0" y="connsiteY0"/>
                </a:cxn>
                <a:cxn ang="0">
                  <a:pos x="connsiteX1" y="connsiteY1"/>
                </a:cxn>
                <a:cxn ang="0">
                  <a:pos x="connsiteX2" y="connsiteY2"/>
                </a:cxn>
              </a:cxnLst>
              <a:rect l="l" t="t" r="r" b="b"/>
              <a:pathLst>
                <a:path w="71283" h="49530">
                  <a:moveTo>
                    <a:pt x="0" y="1905"/>
                  </a:moveTo>
                  <a:cubicBezTo>
                    <a:pt x="8554" y="22860"/>
                    <a:pt x="25662" y="40958"/>
                    <a:pt x="46572" y="49530"/>
                  </a:cubicBezTo>
                  <a:cubicBezTo>
                    <a:pt x="53225" y="35243"/>
                    <a:pt x="64631" y="14288"/>
                    <a:pt x="71284" y="0"/>
                  </a:cubicBezTo>
                </a:path>
              </a:pathLst>
            </a:custGeom>
            <a:noFill/>
            <a:ln w="28575" cap="flat">
              <a:solidFill>
                <a:schemeClr val="bg1"/>
              </a:solidFill>
              <a:prstDash val="solid"/>
              <a:miter/>
            </a:ln>
          </p:spPr>
          <p:txBody>
            <a:bodyPr rtlCol="0" anchor="ctr"/>
            <a:lstStyle/>
            <a:p>
              <a:endParaRPr lang="da-DK"/>
            </a:p>
          </p:txBody>
        </p:sp>
        <p:sp>
          <p:nvSpPr>
            <p:cNvPr id="92" name="Kombinationstegning 187">
              <a:extLst>
                <a:ext uri="{FF2B5EF4-FFF2-40B4-BE49-F238E27FC236}">
                  <a16:creationId xmlns:a16="http://schemas.microsoft.com/office/drawing/2014/main" id="{07E225EA-6D8B-41A0-895C-CD73F466B6CC}"/>
                </a:ext>
              </a:extLst>
            </p:cNvPr>
            <p:cNvSpPr/>
            <p:nvPr/>
          </p:nvSpPr>
          <p:spPr>
            <a:xfrm>
              <a:off x="5224401" y="3967600"/>
              <a:ext cx="145009" cy="122218"/>
            </a:xfrm>
            <a:custGeom>
              <a:avLst/>
              <a:gdLst>
                <a:gd name="connsiteX0" fmla="*/ 4502 w 72934"/>
                <a:gd name="connsiteY0" fmla="*/ 0 h 61471"/>
                <a:gd name="connsiteX1" fmla="*/ 72934 w 72934"/>
                <a:gd name="connsiteY1" fmla="*/ 27623 h 61471"/>
                <a:gd name="connsiteX2" fmla="*/ 20660 w 72934"/>
                <a:gd name="connsiteY2" fmla="*/ 60960 h 61471"/>
                <a:gd name="connsiteX3" fmla="*/ 4502 w 72934"/>
                <a:gd name="connsiteY3" fmla="*/ 0 h 61471"/>
              </a:gdLst>
              <a:ahLst/>
              <a:cxnLst>
                <a:cxn ang="0">
                  <a:pos x="connsiteX0" y="connsiteY0"/>
                </a:cxn>
                <a:cxn ang="0">
                  <a:pos x="connsiteX1" y="connsiteY1"/>
                </a:cxn>
                <a:cxn ang="0">
                  <a:pos x="connsiteX2" y="connsiteY2"/>
                </a:cxn>
                <a:cxn ang="0">
                  <a:pos x="connsiteX3" y="connsiteY3"/>
                </a:cxn>
              </a:cxnLst>
              <a:rect l="l" t="t" r="r" b="b"/>
              <a:pathLst>
                <a:path w="72934" h="61471">
                  <a:moveTo>
                    <a:pt x="4502" y="0"/>
                  </a:moveTo>
                  <a:cubicBezTo>
                    <a:pt x="20660" y="9525"/>
                    <a:pt x="63430" y="23813"/>
                    <a:pt x="72934" y="27623"/>
                  </a:cubicBezTo>
                  <a:cubicBezTo>
                    <a:pt x="64380" y="46673"/>
                    <a:pt x="36817" y="64770"/>
                    <a:pt x="20660" y="60960"/>
                  </a:cubicBezTo>
                  <a:cubicBezTo>
                    <a:pt x="-3102" y="54292"/>
                    <a:pt x="-3102" y="30480"/>
                    <a:pt x="4502" y="0"/>
                  </a:cubicBezTo>
                  <a:close/>
                </a:path>
              </a:pathLst>
            </a:custGeom>
            <a:noFill/>
            <a:ln w="28575" cap="flat">
              <a:solidFill>
                <a:schemeClr val="bg1"/>
              </a:solidFill>
              <a:prstDash val="solid"/>
              <a:miter/>
            </a:ln>
          </p:spPr>
          <p:txBody>
            <a:bodyPr rtlCol="0" anchor="ctr"/>
            <a:lstStyle/>
            <a:p>
              <a:endParaRPr lang="da-DK"/>
            </a:p>
          </p:txBody>
        </p:sp>
        <p:sp>
          <p:nvSpPr>
            <p:cNvPr id="93" name="Kombinationstegning 188">
              <a:extLst>
                <a:ext uri="{FF2B5EF4-FFF2-40B4-BE49-F238E27FC236}">
                  <a16:creationId xmlns:a16="http://schemas.microsoft.com/office/drawing/2014/main" id="{4A9AD90D-15A5-4F6E-AA7D-B7C67AD240CE}"/>
                </a:ext>
              </a:extLst>
            </p:cNvPr>
            <p:cNvSpPr/>
            <p:nvPr/>
          </p:nvSpPr>
          <p:spPr>
            <a:xfrm>
              <a:off x="5367522" y="4560356"/>
              <a:ext cx="126610" cy="164758"/>
            </a:xfrm>
            <a:custGeom>
              <a:avLst/>
              <a:gdLst>
                <a:gd name="connsiteX0" fmla="*/ 0 w 63680"/>
                <a:gd name="connsiteY0" fmla="*/ 0 h 82867"/>
                <a:gd name="connsiteX1" fmla="*/ 63680 w 63680"/>
                <a:gd name="connsiteY1" fmla="*/ 82867 h 82867"/>
              </a:gdLst>
              <a:ahLst/>
              <a:cxnLst>
                <a:cxn ang="0">
                  <a:pos x="connsiteX0" y="connsiteY0"/>
                </a:cxn>
                <a:cxn ang="0">
                  <a:pos x="connsiteX1" y="connsiteY1"/>
                </a:cxn>
              </a:cxnLst>
              <a:rect l="l" t="t" r="r" b="b"/>
              <a:pathLst>
                <a:path w="63680" h="82867">
                  <a:moveTo>
                    <a:pt x="0" y="0"/>
                  </a:moveTo>
                  <a:cubicBezTo>
                    <a:pt x="25662" y="23813"/>
                    <a:pt x="47523" y="51435"/>
                    <a:pt x="63680" y="82867"/>
                  </a:cubicBezTo>
                </a:path>
              </a:pathLst>
            </a:custGeom>
            <a:noFill/>
            <a:ln w="28575" cap="flat">
              <a:solidFill>
                <a:schemeClr val="bg1"/>
              </a:solidFill>
              <a:prstDash val="solid"/>
              <a:miter/>
            </a:ln>
          </p:spPr>
          <p:txBody>
            <a:bodyPr rtlCol="0" anchor="ctr"/>
            <a:lstStyle/>
            <a:p>
              <a:endParaRPr lang="da-DK"/>
            </a:p>
          </p:txBody>
        </p:sp>
        <p:sp>
          <p:nvSpPr>
            <p:cNvPr id="94" name="Kombinationstegning 189">
              <a:extLst>
                <a:ext uri="{FF2B5EF4-FFF2-40B4-BE49-F238E27FC236}">
                  <a16:creationId xmlns:a16="http://schemas.microsoft.com/office/drawing/2014/main" id="{AE05DC10-5B31-4FDD-ADB9-05F19ACF6881}"/>
                </a:ext>
              </a:extLst>
            </p:cNvPr>
            <p:cNvSpPr/>
            <p:nvPr/>
          </p:nvSpPr>
          <p:spPr>
            <a:xfrm>
              <a:off x="3487258" y="4967521"/>
              <a:ext cx="178217" cy="213997"/>
            </a:xfrm>
            <a:custGeom>
              <a:avLst/>
              <a:gdLst>
                <a:gd name="connsiteX0" fmla="*/ 0 w 89636"/>
                <a:gd name="connsiteY0" fmla="*/ 107633 h 107632"/>
                <a:gd name="connsiteX1" fmla="*/ 13306 w 89636"/>
                <a:gd name="connsiteY1" fmla="*/ 60008 h 107632"/>
                <a:gd name="connsiteX2" fmla="*/ 48473 w 89636"/>
                <a:gd name="connsiteY2" fmla="*/ 26670 h 107632"/>
                <a:gd name="connsiteX3" fmla="*/ 75086 w 89636"/>
                <a:gd name="connsiteY3" fmla="*/ 20955 h 107632"/>
                <a:gd name="connsiteX4" fmla="*/ 89342 w 89636"/>
                <a:gd name="connsiteY4" fmla="*/ 0 h 10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6" h="107632">
                  <a:moveTo>
                    <a:pt x="0" y="107633"/>
                  </a:moveTo>
                  <a:cubicBezTo>
                    <a:pt x="2851" y="91440"/>
                    <a:pt x="5703" y="74295"/>
                    <a:pt x="13306" y="60008"/>
                  </a:cubicBezTo>
                  <a:cubicBezTo>
                    <a:pt x="20910" y="44767"/>
                    <a:pt x="32315" y="31433"/>
                    <a:pt x="48473" y="26670"/>
                  </a:cubicBezTo>
                  <a:cubicBezTo>
                    <a:pt x="57027" y="23813"/>
                    <a:pt x="66532" y="23813"/>
                    <a:pt x="75086" y="20955"/>
                  </a:cubicBezTo>
                  <a:cubicBezTo>
                    <a:pt x="83640" y="18097"/>
                    <a:pt x="91243" y="9525"/>
                    <a:pt x="89342" y="0"/>
                  </a:cubicBezTo>
                </a:path>
              </a:pathLst>
            </a:custGeom>
            <a:noFill/>
            <a:ln w="28575" cap="flat">
              <a:solidFill>
                <a:schemeClr val="bg1"/>
              </a:solidFill>
              <a:prstDash val="solid"/>
              <a:miter/>
            </a:ln>
          </p:spPr>
          <p:txBody>
            <a:bodyPr rtlCol="0" anchor="ctr"/>
            <a:lstStyle/>
            <a:p>
              <a:endParaRPr lang="da-DK"/>
            </a:p>
          </p:txBody>
        </p:sp>
        <p:sp>
          <p:nvSpPr>
            <p:cNvPr id="95" name="Kombinationstegning 190">
              <a:extLst>
                <a:ext uri="{FF2B5EF4-FFF2-40B4-BE49-F238E27FC236}">
                  <a16:creationId xmlns:a16="http://schemas.microsoft.com/office/drawing/2014/main" id="{D6FEA763-C6BC-4434-9667-86B552BCB715}"/>
                </a:ext>
              </a:extLst>
            </p:cNvPr>
            <p:cNvSpPr/>
            <p:nvPr/>
          </p:nvSpPr>
          <p:spPr>
            <a:xfrm>
              <a:off x="3309142" y="3863443"/>
              <a:ext cx="344409" cy="933636"/>
            </a:xfrm>
            <a:custGeom>
              <a:avLst/>
              <a:gdLst>
                <a:gd name="connsiteX0" fmla="*/ 173224 w 173224"/>
                <a:gd name="connsiteY0" fmla="*/ 469583 h 469582"/>
                <a:gd name="connsiteX1" fmla="*/ 168472 w 173224"/>
                <a:gd name="connsiteY1" fmla="*/ 368617 h 469582"/>
                <a:gd name="connsiteX2" fmla="*/ 153265 w 173224"/>
                <a:gd name="connsiteY2" fmla="*/ 268605 h 469582"/>
                <a:gd name="connsiteX3" fmla="*/ 125702 w 173224"/>
                <a:gd name="connsiteY3" fmla="*/ 172403 h 469582"/>
                <a:gd name="connsiteX4" fmla="*/ 109544 w 173224"/>
                <a:gd name="connsiteY4" fmla="*/ 134303 h 469582"/>
                <a:gd name="connsiteX5" fmla="*/ 100990 w 173224"/>
                <a:gd name="connsiteY5" fmla="*/ 116205 h 469582"/>
                <a:gd name="connsiteX6" fmla="*/ 77229 w 173224"/>
                <a:gd name="connsiteY6" fmla="*/ 43815 h 469582"/>
                <a:gd name="connsiteX7" fmla="*/ 46814 w 173224"/>
                <a:gd name="connsiteY7" fmla="*/ 72390 h 469582"/>
                <a:gd name="connsiteX8" fmla="*/ 29706 w 173224"/>
                <a:gd name="connsiteY8" fmla="*/ 74295 h 469582"/>
                <a:gd name="connsiteX9" fmla="*/ 4994 w 173224"/>
                <a:gd name="connsiteY9" fmla="*/ 50483 h 469582"/>
                <a:gd name="connsiteX10" fmla="*/ 242 w 173224"/>
                <a:gd name="connsiteY10" fmla="*/ 35242 h 469582"/>
                <a:gd name="connsiteX11" fmla="*/ 10697 w 173224"/>
                <a:gd name="connsiteY11" fmla="*/ 0 h 469582"/>
                <a:gd name="connsiteX12" fmla="*/ 59170 w 173224"/>
                <a:gd name="connsiteY12" fmla="*/ 17145 h 46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224" h="469582">
                  <a:moveTo>
                    <a:pt x="173224" y="469583"/>
                  </a:moveTo>
                  <a:cubicBezTo>
                    <a:pt x="173224" y="436245"/>
                    <a:pt x="171323" y="401955"/>
                    <a:pt x="168472" y="368617"/>
                  </a:cubicBezTo>
                  <a:cubicBezTo>
                    <a:pt x="165621" y="335280"/>
                    <a:pt x="159918" y="301942"/>
                    <a:pt x="153265" y="268605"/>
                  </a:cubicBezTo>
                  <a:cubicBezTo>
                    <a:pt x="146612" y="236220"/>
                    <a:pt x="137107" y="203835"/>
                    <a:pt x="125702" y="172403"/>
                  </a:cubicBezTo>
                  <a:cubicBezTo>
                    <a:pt x="120950" y="159067"/>
                    <a:pt x="115247" y="146685"/>
                    <a:pt x="109544" y="134303"/>
                  </a:cubicBezTo>
                  <a:cubicBezTo>
                    <a:pt x="106693" y="127635"/>
                    <a:pt x="103841" y="121920"/>
                    <a:pt x="100990" y="116205"/>
                  </a:cubicBezTo>
                  <a:cubicBezTo>
                    <a:pt x="98139" y="110490"/>
                    <a:pt x="81031" y="78105"/>
                    <a:pt x="77229" y="43815"/>
                  </a:cubicBezTo>
                  <a:cubicBezTo>
                    <a:pt x="62972" y="53340"/>
                    <a:pt x="53468" y="60960"/>
                    <a:pt x="46814" y="72390"/>
                  </a:cubicBezTo>
                  <a:cubicBezTo>
                    <a:pt x="43013" y="78105"/>
                    <a:pt x="34458" y="79058"/>
                    <a:pt x="29706" y="74295"/>
                  </a:cubicBezTo>
                  <a:lnTo>
                    <a:pt x="4994" y="50483"/>
                  </a:lnTo>
                  <a:cubicBezTo>
                    <a:pt x="1193" y="46673"/>
                    <a:pt x="-708" y="40958"/>
                    <a:pt x="242" y="35242"/>
                  </a:cubicBezTo>
                  <a:cubicBezTo>
                    <a:pt x="3094" y="21908"/>
                    <a:pt x="5945" y="16192"/>
                    <a:pt x="10697" y="0"/>
                  </a:cubicBezTo>
                  <a:cubicBezTo>
                    <a:pt x="30657" y="7620"/>
                    <a:pt x="46814" y="14288"/>
                    <a:pt x="59170" y="17145"/>
                  </a:cubicBezTo>
                </a:path>
              </a:pathLst>
            </a:custGeom>
            <a:noFill/>
            <a:ln w="28575" cap="flat">
              <a:solidFill>
                <a:schemeClr val="bg1"/>
              </a:solidFill>
              <a:prstDash val="solid"/>
              <a:miter/>
            </a:ln>
          </p:spPr>
          <p:txBody>
            <a:bodyPr rtlCol="0" anchor="ctr"/>
            <a:lstStyle/>
            <a:p>
              <a:endParaRPr lang="da-DK"/>
            </a:p>
          </p:txBody>
        </p:sp>
        <p:sp>
          <p:nvSpPr>
            <p:cNvPr id="96" name="Kombinationstegning 191">
              <a:extLst>
                <a:ext uri="{FF2B5EF4-FFF2-40B4-BE49-F238E27FC236}">
                  <a16:creationId xmlns:a16="http://schemas.microsoft.com/office/drawing/2014/main" id="{EC0C6E7D-0B5F-4366-820A-C38230D8D3BD}"/>
                </a:ext>
              </a:extLst>
            </p:cNvPr>
            <p:cNvSpPr/>
            <p:nvPr/>
          </p:nvSpPr>
          <p:spPr>
            <a:xfrm>
              <a:off x="3674338" y="3975177"/>
              <a:ext cx="179521" cy="909017"/>
            </a:xfrm>
            <a:custGeom>
              <a:avLst/>
              <a:gdLst>
                <a:gd name="connsiteX0" fmla="*/ 90293 w 90292"/>
                <a:gd name="connsiteY0" fmla="*/ 457200 h 457200"/>
                <a:gd name="connsiteX1" fmla="*/ 50374 w 90292"/>
                <a:gd name="connsiteY1" fmla="*/ 77152 h 457200"/>
                <a:gd name="connsiteX2" fmla="*/ 50374 w 90292"/>
                <a:gd name="connsiteY2" fmla="*/ 40005 h 457200"/>
                <a:gd name="connsiteX3" fmla="*/ 41820 w 90292"/>
                <a:gd name="connsiteY3" fmla="*/ 24765 h 457200"/>
                <a:gd name="connsiteX4" fmla="*/ 0 w 90292"/>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2" h="457200">
                  <a:moveTo>
                    <a:pt x="90293" y="457200"/>
                  </a:moveTo>
                  <a:lnTo>
                    <a:pt x="50374" y="77152"/>
                  </a:lnTo>
                  <a:lnTo>
                    <a:pt x="50374" y="40005"/>
                  </a:lnTo>
                  <a:cubicBezTo>
                    <a:pt x="50374" y="33338"/>
                    <a:pt x="46572" y="27622"/>
                    <a:pt x="41820" y="24765"/>
                  </a:cubicBezTo>
                  <a:lnTo>
                    <a:pt x="0" y="0"/>
                  </a:lnTo>
                </a:path>
              </a:pathLst>
            </a:custGeom>
            <a:noFill/>
            <a:ln w="28575" cap="flat">
              <a:solidFill>
                <a:schemeClr val="bg1"/>
              </a:solidFill>
              <a:prstDash val="solid"/>
              <a:miter/>
            </a:ln>
          </p:spPr>
          <p:txBody>
            <a:bodyPr rtlCol="0" anchor="ctr"/>
            <a:lstStyle/>
            <a:p>
              <a:endParaRPr lang="da-DK"/>
            </a:p>
          </p:txBody>
        </p:sp>
        <p:sp>
          <p:nvSpPr>
            <p:cNvPr id="97" name="Kombinationstegning 192">
              <a:extLst>
                <a:ext uri="{FF2B5EF4-FFF2-40B4-BE49-F238E27FC236}">
                  <a16:creationId xmlns:a16="http://schemas.microsoft.com/office/drawing/2014/main" id="{B8C98698-4F2B-47D6-A88A-344C5EA67D1E}"/>
                </a:ext>
              </a:extLst>
            </p:cNvPr>
            <p:cNvSpPr/>
            <p:nvPr/>
          </p:nvSpPr>
          <p:spPr>
            <a:xfrm>
              <a:off x="3479698" y="4020628"/>
              <a:ext cx="217315" cy="87291"/>
            </a:xfrm>
            <a:custGeom>
              <a:avLst/>
              <a:gdLst>
                <a:gd name="connsiteX0" fmla="*/ 0 w 109301"/>
                <a:gd name="connsiteY0" fmla="*/ 0 h 43904"/>
                <a:gd name="connsiteX1" fmla="*/ 23761 w 109301"/>
                <a:gd name="connsiteY1" fmla="*/ 26670 h 43904"/>
                <a:gd name="connsiteX2" fmla="*/ 68433 w 109301"/>
                <a:gd name="connsiteY2" fmla="*/ 43815 h 43904"/>
                <a:gd name="connsiteX3" fmla="*/ 109302 w 109301"/>
                <a:gd name="connsiteY3" fmla="*/ 23813 h 43904"/>
              </a:gdLst>
              <a:ahLst/>
              <a:cxnLst>
                <a:cxn ang="0">
                  <a:pos x="connsiteX0" y="connsiteY0"/>
                </a:cxn>
                <a:cxn ang="0">
                  <a:pos x="connsiteX1" y="connsiteY1"/>
                </a:cxn>
                <a:cxn ang="0">
                  <a:pos x="connsiteX2" y="connsiteY2"/>
                </a:cxn>
                <a:cxn ang="0">
                  <a:pos x="connsiteX3" y="connsiteY3"/>
                </a:cxn>
              </a:cxnLst>
              <a:rect l="l" t="t" r="r" b="b"/>
              <a:pathLst>
                <a:path w="109301" h="43904">
                  <a:moveTo>
                    <a:pt x="0" y="0"/>
                  </a:moveTo>
                  <a:cubicBezTo>
                    <a:pt x="2851" y="12383"/>
                    <a:pt x="13306" y="20003"/>
                    <a:pt x="23761" y="26670"/>
                  </a:cubicBezTo>
                  <a:cubicBezTo>
                    <a:pt x="37068" y="35242"/>
                    <a:pt x="52275" y="42863"/>
                    <a:pt x="68433" y="43815"/>
                  </a:cubicBezTo>
                  <a:cubicBezTo>
                    <a:pt x="84590" y="44767"/>
                    <a:pt x="101698" y="38100"/>
                    <a:pt x="109302" y="23813"/>
                  </a:cubicBezTo>
                </a:path>
              </a:pathLst>
            </a:custGeom>
            <a:noFill/>
            <a:ln w="28575" cap="flat">
              <a:solidFill>
                <a:schemeClr val="bg1"/>
              </a:solidFill>
              <a:prstDash val="solid"/>
              <a:miter/>
            </a:ln>
          </p:spPr>
          <p:txBody>
            <a:bodyPr rtlCol="0" anchor="ctr"/>
            <a:lstStyle/>
            <a:p>
              <a:endParaRPr lang="da-DK"/>
            </a:p>
          </p:txBody>
        </p:sp>
        <p:sp>
          <p:nvSpPr>
            <p:cNvPr id="98" name="Kombinationstegning 193">
              <a:extLst>
                <a:ext uri="{FF2B5EF4-FFF2-40B4-BE49-F238E27FC236}">
                  <a16:creationId xmlns:a16="http://schemas.microsoft.com/office/drawing/2014/main" id="{51E0A301-FE06-4956-9C50-A7EA0AF9FC25}"/>
                </a:ext>
              </a:extLst>
            </p:cNvPr>
            <p:cNvSpPr/>
            <p:nvPr/>
          </p:nvSpPr>
          <p:spPr>
            <a:xfrm>
              <a:off x="6847168" y="4929646"/>
              <a:ext cx="194639" cy="304899"/>
            </a:xfrm>
            <a:custGeom>
              <a:avLst/>
              <a:gdLst>
                <a:gd name="connsiteX0" fmla="*/ 0 w 97896"/>
                <a:gd name="connsiteY0" fmla="*/ 0 h 153352"/>
                <a:gd name="connsiteX1" fmla="*/ 78888 w 97896"/>
                <a:gd name="connsiteY1" fmla="*/ 71438 h 153352"/>
                <a:gd name="connsiteX2" fmla="*/ 97897 w 97896"/>
                <a:gd name="connsiteY2" fmla="*/ 153353 h 153352"/>
              </a:gdLst>
              <a:ahLst/>
              <a:cxnLst>
                <a:cxn ang="0">
                  <a:pos x="connsiteX0" y="connsiteY0"/>
                </a:cxn>
                <a:cxn ang="0">
                  <a:pos x="connsiteX1" y="connsiteY1"/>
                </a:cxn>
                <a:cxn ang="0">
                  <a:pos x="connsiteX2" y="connsiteY2"/>
                </a:cxn>
              </a:cxnLst>
              <a:rect l="l" t="t" r="r" b="b"/>
              <a:pathLst>
                <a:path w="97896" h="153352">
                  <a:moveTo>
                    <a:pt x="0" y="0"/>
                  </a:moveTo>
                  <a:cubicBezTo>
                    <a:pt x="20910" y="29528"/>
                    <a:pt x="62730" y="39053"/>
                    <a:pt x="78888" y="71438"/>
                  </a:cubicBezTo>
                  <a:cubicBezTo>
                    <a:pt x="92194" y="96203"/>
                    <a:pt x="84590" y="128588"/>
                    <a:pt x="97897" y="153353"/>
                  </a:cubicBezTo>
                </a:path>
              </a:pathLst>
            </a:custGeom>
            <a:noFill/>
            <a:ln w="28575" cap="flat">
              <a:solidFill>
                <a:schemeClr val="bg1"/>
              </a:solidFill>
              <a:prstDash val="solid"/>
              <a:miter/>
            </a:ln>
          </p:spPr>
          <p:txBody>
            <a:bodyPr rtlCol="0" anchor="ctr"/>
            <a:lstStyle/>
            <a:p>
              <a:endParaRPr lang="da-DK"/>
            </a:p>
          </p:txBody>
        </p:sp>
        <p:sp>
          <p:nvSpPr>
            <p:cNvPr id="99" name="Kombinationstegning 194">
              <a:extLst>
                <a:ext uri="{FF2B5EF4-FFF2-40B4-BE49-F238E27FC236}">
                  <a16:creationId xmlns:a16="http://schemas.microsoft.com/office/drawing/2014/main" id="{5705A48F-D773-4597-977F-9600695B7F64}"/>
                </a:ext>
              </a:extLst>
            </p:cNvPr>
            <p:cNvSpPr/>
            <p:nvPr/>
          </p:nvSpPr>
          <p:spPr>
            <a:xfrm>
              <a:off x="6554263" y="3251510"/>
              <a:ext cx="49131" cy="24857"/>
            </a:xfrm>
            <a:custGeom>
              <a:avLst/>
              <a:gdLst>
                <a:gd name="connsiteX0" fmla="*/ 0 w 24711"/>
                <a:gd name="connsiteY0" fmla="*/ 12503 h 12502"/>
                <a:gd name="connsiteX1" fmla="*/ 24712 w 24711"/>
                <a:gd name="connsiteY1" fmla="*/ 120 h 12502"/>
              </a:gdLst>
              <a:ahLst/>
              <a:cxnLst>
                <a:cxn ang="0">
                  <a:pos x="connsiteX0" y="connsiteY0"/>
                </a:cxn>
                <a:cxn ang="0">
                  <a:pos x="connsiteX1" y="connsiteY1"/>
                </a:cxn>
              </a:cxnLst>
              <a:rect l="l" t="t" r="r" b="b"/>
              <a:pathLst>
                <a:path w="24711" h="12502">
                  <a:moveTo>
                    <a:pt x="0" y="12503"/>
                  </a:moveTo>
                  <a:cubicBezTo>
                    <a:pt x="4752" y="3930"/>
                    <a:pt x="15207" y="-832"/>
                    <a:pt x="24712" y="120"/>
                  </a:cubicBezTo>
                </a:path>
              </a:pathLst>
            </a:custGeom>
            <a:noFill/>
            <a:ln w="28575" cap="flat">
              <a:solidFill>
                <a:schemeClr val="bg1"/>
              </a:solidFill>
              <a:prstDash val="solid"/>
              <a:miter/>
            </a:ln>
          </p:spPr>
          <p:txBody>
            <a:bodyPr rtlCol="0" anchor="ctr"/>
            <a:lstStyle/>
            <a:p>
              <a:endParaRPr lang="da-DK"/>
            </a:p>
          </p:txBody>
        </p:sp>
        <p:sp>
          <p:nvSpPr>
            <p:cNvPr id="100" name="Kombinationstegning 195">
              <a:extLst>
                <a:ext uri="{FF2B5EF4-FFF2-40B4-BE49-F238E27FC236}">
                  <a16:creationId xmlns:a16="http://schemas.microsoft.com/office/drawing/2014/main" id="{7AAAA653-F3D6-41C1-85A4-A1846D728302}"/>
                </a:ext>
              </a:extLst>
            </p:cNvPr>
            <p:cNvSpPr/>
            <p:nvPr/>
          </p:nvSpPr>
          <p:spPr>
            <a:xfrm>
              <a:off x="6722447" y="3253644"/>
              <a:ext cx="83146" cy="30299"/>
            </a:xfrm>
            <a:custGeom>
              <a:avLst/>
              <a:gdLst>
                <a:gd name="connsiteX0" fmla="*/ 0 w 41819"/>
                <a:gd name="connsiteY0" fmla="*/ 0 h 15239"/>
                <a:gd name="connsiteX1" fmla="*/ 41820 w 41819"/>
                <a:gd name="connsiteY1" fmla="*/ 15240 h 15239"/>
              </a:gdLst>
              <a:ahLst/>
              <a:cxnLst>
                <a:cxn ang="0">
                  <a:pos x="connsiteX0" y="connsiteY0"/>
                </a:cxn>
                <a:cxn ang="0">
                  <a:pos x="connsiteX1" y="connsiteY1"/>
                </a:cxn>
              </a:cxnLst>
              <a:rect l="l" t="t" r="r" b="b"/>
              <a:pathLst>
                <a:path w="41819" h="15239">
                  <a:moveTo>
                    <a:pt x="0" y="0"/>
                  </a:moveTo>
                  <a:cubicBezTo>
                    <a:pt x="15207" y="1905"/>
                    <a:pt x="29464" y="6667"/>
                    <a:pt x="41820" y="15240"/>
                  </a:cubicBezTo>
                </a:path>
              </a:pathLst>
            </a:custGeom>
            <a:noFill/>
            <a:ln w="28575" cap="flat">
              <a:solidFill>
                <a:schemeClr val="bg1"/>
              </a:solidFill>
              <a:prstDash val="solid"/>
              <a:miter/>
            </a:ln>
          </p:spPr>
          <p:txBody>
            <a:bodyPr rtlCol="0" anchor="ctr"/>
            <a:lstStyle/>
            <a:p>
              <a:endParaRPr lang="da-DK"/>
            </a:p>
          </p:txBody>
        </p:sp>
        <p:sp>
          <p:nvSpPr>
            <p:cNvPr id="101" name="Kombinationstegning 196">
              <a:extLst>
                <a:ext uri="{FF2B5EF4-FFF2-40B4-BE49-F238E27FC236}">
                  <a16:creationId xmlns:a16="http://schemas.microsoft.com/office/drawing/2014/main" id="{98328ED7-7FF0-4F56-85A9-49850E9203B9}"/>
                </a:ext>
              </a:extLst>
            </p:cNvPr>
            <p:cNvSpPr/>
            <p:nvPr/>
          </p:nvSpPr>
          <p:spPr>
            <a:xfrm>
              <a:off x="3054512" y="5325446"/>
              <a:ext cx="128499" cy="592754"/>
            </a:xfrm>
            <a:custGeom>
              <a:avLst/>
              <a:gdLst>
                <a:gd name="connsiteX0" fmla="*/ 0 w 64630"/>
                <a:gd name="connsiteY0" fmla="*/ 0 h 298132"/>
                <a:gd name="connsiteX1" fmla="*/ 0 w 64630"/>
                <a:gd name="connsiteY1" fmla="*/ 265748 h 298132"/>
                <a:gd name="connsiteX2" fmla="*/ 32315 w 64630"/>
                <a:gd name="connsiteY2" fmla="*/ 298133 h 298132"/>
                <a:gd name="connsiteX3" fmla="*/ 32315 w 64630"/>
                <a:gd name="connsiteY3" fmla="*/ 298133 h 298132"/>
                <a:gd name="connsiteX4" fmla="*/ 64631 w 64630"/>
                <a:gd name="connsiteY4" fmla="*/ 265748 h 298132"/>
                <a:gd name="connsiteX5" fmla="*/ 64631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0" y="0"/>
                  </a:moveTo>
                  <a:lnTo>
                    <a:pt x="0" y="265748"/>
                  </a:lnTo>
                  <a:cubicBezTo>
                    <a:pt x="0" y="283845"/>
                    <a:pt x="14257" y="298133"/>
                    <a:pt x="32315" y="298133"/>
                  </a:cubicBezTo>
                  <a:lnTo>
                    <a:pt x="32315" y="298133"/>
                  </a:lnTo>
                  <a:cubicBezTo>
                    <a:pt x="50374" y="298133"/>
                    <a:pt x="64631" y="283845"/>
                    <a:pt x="64631" y="265748"/>
                  </a:cubicBezTo>
                  <a:lnTo>
                    <a:pt x="64631" y="0"/>
                  </a:lnTo>
                </a:path>
              </a:pathLst>
            </a:custGeom>
            <a:noFill/>
            <a:ln w="28575" cap="flat">
              <a:solidFill>
                <a:schemeClr val="bg1"/>
              </a:solidFill>
              <a:prstDash val="solid"/>
              <a:miter/>
            </a:ln>
          </p:spPr>
          <p:txBody>
            <a:bodyPr rtlCol="0" anchor="ctr"/>
            <a:lstStyle/>
            <a:p>
              <a:endParaRPr lang="da-DK"/>
            </a:p>
          </p:txBody>
        </p:sp>
        <p:sp>
          <p:nvSpPr>
            <p:cNvPr id="102" name="Kombinationstegning 197">
              <a:extLst>
                <a:ext uri="{FF2B5EF4-FFF2-40B4-BE49-F238E27FC236}">
                  <a16:creationId xmlns:a16="http://schemas.microsoft.com/office/drawing/2014/main" id="{BABA1FE6-CC94-412C-ADAA-7B567FC9574F}"/>
                </a:ext>
              </a:extLst>
            </p:cNvPr>
            <p:cNvSpPr/>
            <p:nvPr/>
          </p:nvSpPr>
          <p:spPr>
            <a:xfrm>
              <a:off x="5329728" y="3285630"/>
              <a:ext cx="130390" cy="21039"/>
            </a:xfrm>
            <a:custGeom>
              <a:avLst/>
              <a:gdLst>
                <a:gd name="connsiteX0" fmla="*/ 0 w 65581"/>
                <a:gd name="connsiteY0" fmla="*/ 10582 h 10582"/>
                <a:gd name="connsiteX1" fmla="*/ 65581 w 65581"/>
                <a:gd name="connsiteY1" fmla="*/ 1057 h 10582"/>
              </a:gdLst>
              <a:ahLst/>
              <a:cxnLst>
                <a:cxn ang="0">
                  <a:pos x="connsiteX0" y="connsiteY0"/>
                </a:cxn>
                <a:cxn ang="0">
                  <a:pos x="connsiteX1" y="connsiteY1"/>
                </a:cxn>
              </a:cxnLst>
              <a:rect l="l" t="t" r="r" b="b"/>
              <a:pathLst>
                <a:path w="65581" h="10582">
                  <a:moveTo>
                    <a:pt x="0" y="10582"/>
                  </a:moveTo>
                  <a:cubicBezTo>
                    <a:pt x="19960" y="1057"/>
                    <a:pt x="43721" y="-1800"/>
                    <a:pt x="65581" y="1057"/>
                  </a:cubicBezTo>
                </a:path>
              </a:pathLst>
            </a:custGeom>
            <a:noFill/>
            <a:ln w="28575" cap="flat">
              <a:solidFill>
                <a:schemeClr val="bg1"/>
              </a:solidFill>
              <a:prstDash val="solid"/>
              <a:miter/>
            </a:ln>
          </p:spPr>
          <p:txBody>
            <a:bodyPr rtlCol="0" anchor="ctr"/>
            <a:lstStyle/>
            <a:p>
              <a:endParaRPr lang="da-DK"/>
            </a:p>
          </p:txBody>
        </p:sp>
      </p:grpSp>
      <p:sp>
        <p:nvSpPr>
          <p:cNvPr id="103" name="Tekstfelt 102">
            <a:extLst>
              <a:ext uri="{FF2B5EF4-FFF2-40B4-BE49-F238E27FC236}">
                <a16:creationId xmlns:a16="http://schemas.microsoft.com/office/drawing/2014/main" id="{CD3EA07E-02ED-4D06-AA3E-16F3099FD767}"/>
              </a:ext>
            </a:extLst>
          </p:cNvPr>
          <p:cNvSpPr txBox="1"/>
          <p:nvPr/>
        </p:nvSpPr>
        <p:spPr>
          <a:xfrm>
            <a:off x="426625" y="1628620"/>
            <a:ext cx="5978959" cy="3077766"/>
          </a:xfrm>
          <a:prstGeom prst="rect">
            <a:avLst/>
          </a:prstGeom>
          <a:noFill/>
        </p:spPr>
        <p:txBody>
          <a:bodyPr wrap="square" lIns="0" tIns="0" rIns="0" bIns="0" rtlCol="0">
            <a:spAutoFit/>
          </a:bodyPr>
          <a:lstStyle/>
          <a:p>
            <a:r>
              <a:rPr lang="da-DK" sz="2000" dirty="0"/>
              <a:t>Hvilken af de fortalte historier har inspireret dig til at gøre noget, hvor du tager udgangspunkt i borgerens ønsker og behov?</a:t>
            </a:r>
          </a:p>
          <a:p>
            <a:endParaRPr lang="da-DK" sz="2000" b="1" i="1" dirty="0"/>
          </a:p>
          <a:p>
            <a:r>
              <a:rPr lang="da-DK" sz="2000" b="1" dirty="0"/>
              <a:t>Del jeres oplevelser i par (10 min.)</a:t>
            </a:r>
          </a:p>
          <a:p>
            <a:endParaRPr lang="da-DK" sz="2000" b="1" i="1" dirty="0"/>
          </a:p>
          <a:p>
            <a:pPr marL="342900" indent="-342900">
              <a:buFont typeface="Arial" panose="020B0604020202020204" pitchFamily="34" charset="0"/>
              <a:buChar char="•"/>
            </a:pPr>
            <a:r>
              <a:rPr lang="da-DK" sz="2000" dirty="0"/>
              <a:t>Hvad blev du inspireret af, og hvordan kan vi fortsætte med at arbejde med værdighed? </a:t>
            </a:r>
            <a:endParaRPr lang="da-DK" sz="2000" i="1" dirty="0">
              <a:highlight>
                <a:srgbClr val="FFFF00"/>
              </a:highlight>
            </a:endParaRPr>
          </a:p>
          <a:p>
            <a:pPr marL="342900" indent="-342900">
              <a:buFont typeface="Arial" panose="020B0604020202020204" pitchFamily="34" charset="0"/>
              <a:buChar char="•"/>
            </a:pPr>
            <a:endParaRPr lang="da-DK" sz="2000" b="1" i="1" dirty="0">
              <a:highlight>
                <a:srgbClr val="FFFF00"/>
              </a:highlight>
            </a:endParaRPr>
          </a:p>
          <a:p>
            <a:r>
              <a:rPr lang="da-DK" sz="2000" b="1" dirty="0"/>
              <a:t>Fælles opsamling af vigtigste pointer (10 min.)</a:t>
            </a:r>
            <a:endParaRPr lang="da-DK" sz="2000" b="1" dirty="0">
              <a:highlight>
                <a:srgbClr val="FFFF00"/>
              </a:highlight>
            </a:endParaRPr>
          </a:p>
        </p:txBody>
      </p:sp>
      <p:pic>
        <p:nvPicPr>
          <p:cNvPr id="104" name="Billede 103">
            <a:extLst>
              <a:ext uri="{FF2B5EF4-FFF2-40B4-BE49-F238E27FC236}">
                <a16:creationId xmlns:a16="http://schemas.microsoft.com/office/drawing/2014/main" id="{E8C1A43A-B0C7-46EA-9604-BF7E48A40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0599" y="6491865"/>
            <a:ext cx="426769" cy="106412"/>
          </a:xfrm>
          <a:prstGeom prst="rect">
            <a:avLst/>
          </a:prstGeom>
        </p:spPr>
      </p:pic>
    </p:spTree>
    <p:extLst>
      <p:ext uri="{BB962C8B-B14F-4D97-AF65-F5344CB8AC3E}">
        <p14:creationId xmlns:p14="http://schemas.microsoft.com/office/powerpoint/2010/main" val="33538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0" y="0"/>
            <a:ext cx="4080510" cy="6858000"/>
          </a:xfrm>
          <a:prstGeom prst="rect">
            <a:avLst/>
          </a:prstGeom>
          <a:solidFill>
            <a:schemeClr val="accent2"/>
          </a:solidFill>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965EE912-AD0B-3C43-9E78-3035D1E10C8C}"/>
              </a:ext>
            </a:extLst>
          </p:cNvPr>
          <p:cNvSpPr>
            <a:spLocks noGrp="1"/>
          </p:cNvSpPr>
          <p:nvPr>
            <p:ph type="title"/>
          </p:nvPr>
        </p:nvSpPr>
        <p:spPr>
          <a:xfrm>
            <a:off x="4549719" y="2753650"/>
            <a:ext cx="6497320" cy="1350700"/>
          </a:xfrm>
        </p:spPr>
        <p:txBody>
          <a:bodyPr/>
          <a:lstStyle/>
          <a:p>
            <a:pPr algn="ctr"/>
            <a:r>
              <a:rPr lang="da-DK" sz="4000" b="0" dirty="0">
                <a:solidFill>
                  <a:srgbClr val="660033"/>
                </a:solidFill>
              </a:rPr>
              <a:t>Hvad tager du med fra mødet i dag?</a:t>
            </a:r>
          </a:p>
        </p:txBody>
      </p:sp>
      <p:pic>
        <p:nvPicPr>
          <p:cNvPr id="3" name="Grafik 2">
            <a:extLst>
              <a:ext uri="{FF2B5EF4-FFF2-40B4-BE49-F238E27FC236}">
                <a16:creationId xmlns:a16="http://schemas.microsoft.com/office/drawing/2014/main" id="{1DACE7C6-FA95-46E6-8E05-D9EDE5C79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539" y="737787"/>
            <a:ext cx="3072644" cy="5149523"/>
          </a:xfrm>
          <a:prstGeom prst="rect">
            <a:avLst/>
          </a:prstGeom>
        </p:spPr>
      </p:pic>
    </p:spTree>
    <p:extLst>
      <p:ext uri="{BB962C8B-B14F-4D97-AF65-F5344CB8AC3E}">
        <p14:creationId xmlns:p14="http://schemas.microsoft.com/office/powerpoint/2010/main" val="32300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2</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495181"/>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Sådan er mødepakken sat op</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238384"/>
            <a:ext cx="11526225" cy="3908762"/>
          </a:xfrm>
          <a:prstGeom prst="rect">
            <a:avLst/>
          </a:prstGeom>
          <a:noFill/>
        </p:spPr>
        <p:txBody>
          <a:bodyPr wrap="square" lIns="0" tIns="0" rIns="0" bIns="0" rtlCol="0">
            <a:spAutoFit/>
          </a:bodyPr>
          <a:lstStyle/>
          <a:p>
            <a:r>
              <a:rPr lang="da-DK" dirty="0">
                <a:solidFill>
                  <a:schemeClr val="tx1">
                    <a:lumMod val="65000"/>
                    <a:lumOff val="35000"/>
                  </a:schemeClr>
                </a:solidFill>
              </a:rPr>
              <a:t>Mødepakken er opdelt efter tre moduler. Du kan enten afholde ét møde af ca. 1½-2 timers varighed eller dele mødet op efter modulerne. Ét modul tager ca. 20-25 minutter. </a:t>
            </a:r>
          </a:p>
          <a:p>
            <a:endParaRPr lang="da-DK" dirty="0">
              <a:solidFill>
                <a:schemeClr val="tx1">
                  <a:lumMod val="65000"/>
                  <a:lumOff val="35000"/>
                </a:schemeClr>
              </a:solidFill>
            </a:endParaRPr>
          </a:p>
          <a:p>
            <a:r>
              <a:rPr lang="da-DK" dirty="0">
                <a:solidFill>
                  <a:schemeClr val="tx1">
                    <a:lumMod val="65000"/>
                    <a:lumOff val="35000"/>
                  </a:schemeClr>
                </a:solidFill>
              </a:rPr>
              <a:t>Deler du mødet op, kan du med fordel indlede møderne med introduktionen (slide nr. 10) og afslutte med opsamlingen (slide nr. 17). Begynd evt. møderne med at opsummere vigtige punkter fra forrige møde. </a:t>
            </a:r>
          </a:p>
          <a:p>
            <a:endParaRPr lang="da-DK" dirty="0">
              <a:solidFill>
                <a:schemeClr val="tx1">
                  <a:lumMod val="65000"/>
                  <a:lumOff val="35000"/>
                </a:schemeClr>
              </a:solidFill>
            </a:endParaRPr>
          </a:p>
          <a:p>
            <a:r>
              <a:rPr lang="da-DK" dirty="0">
                <a:solidFill>
                  <a:schemeClr val="tx1">
                    <a:lumMod val="65000"/>
                    <a:lumOff val="35000"/>
                  </a:schemeClr>
                </a:solidFill>
              </a:rPr>
              <a:t>Oversigt over mødepakkens moduler: </a:t>
            </a: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sz="2000" dirty="0" err="1"/>
          </a:p>
        </p:txBody>
      </p:sp>
      <p:graphicFrame>
        <p:nvGraphicFramePr>
          <p:cNvPr id="9" name="Tabel 8">
            <a:extLst>
              <a:ext uri="{FF2B5EF4-FFF2-40B4-BE49-F238E27FC236}">
                <a16:creationId xmlns:a16="http://schemas.microsoft.com/office/drawing/2014/main" id="{D0AEC6EE-FEC5-4B05-8BAC-E58C44FA9578}"/>
              </a:ext>
            </a:extLst>
          </p:cNvPr>
          <p:cNvGraphicFramePr>
            <a:graphicFrameLocks noGrp="1"/>
          </p:cNvGraphicFramePr>
          <p:nvPr>
            <p:extLst>
              <p:ext uri="{D42A27DB-BD31-4B8C-83A1-F6EECF244321}">
                <p14:modId xmlns:p14="http://schemas.microsoft.com/office/powerpoint/2010/main" val="1706419629"/>
              </p:ext>
            </p:extLst>
          </p:nvPr>
        </p:nvGraphicFramePr>
        <p:xfrm>
          <a:off x="431999" y="3587688"/>
          <a:ext cx="11203275" cy="1828800"/>
        </p:xfrm>
        <a:graphic>
          <a:graphicData uri="http://schemas.openxmlformats.org/drawingml/2006/table">
            <a:tbl>
              <a:tblPr firstRow="1" bandRow="1">
                <a:tableStyleId>{5C22544A-7EE6-4342-B048-85BDC9FD1C3A}</a:tableStyleId>
              </a:tblPr>
              <a:tblGrid>
                <a:gridCol w="2240655">
                  <a:extLst>
                    <a:ext uri="{9D8B030D-6E8A-4147-A177-3AD203B41FA5}">
                      <a16:colId xmlns:a16="http://schemas.microsoft.com/office/drawing/2014/main" val="544813852"/>
                    </a:ext>
                  </a:extLst>
                </a:gridCol>
                <a:gridCol w="2240655">
                  <a:extLst>
                    <a:ext uri="{9D8B030D-6E8A-4147-A177-3AD203B41FA5}">
                      <a16:colId xmlns:a16="http://schemas.microsoft.com/office/drawing/2014/main" val="455194397"/>
                    </a:ext>
                  </a:extLst>
                </a:gridCol>
                <a:gridCol w="2240655">
                  <a:extLst>
                    <a:ext uri="{9D8B030D-6E8A-4147-A177-3AD203B41FA5}">
                      <a16:colId xmlns:a16="http://schemas.microsoft.com/office/drawing/2014/main" val="3255606483"/>
                    </a:ext>
                  </a:extLst>
                </a:gridCol>
                <a:gridCol w="2240655">
                  <a:extLst>
                    <a:ext uri="{9D8B030D-6E8A-4147-A177-3AD203B41FA5}">
                      <a16:colId xmlns:a16="http://schemas.microsoft.com/office/drawing/2014/main" val="402360869"/>
                    </a:ext>
                  </a:extLst>
                </a:gridCol>
                <a:gridCol w="2240655">
                  <a:extLst>
                    <a:ext uri="{9D8B030D-6E8A-4147-A177-3AD203B41FA5}">
                      <a16:colId xmlns:a16="http://schemas.microsoft.com/office/drawing/2014/main" val="2982569048"/>
                    </a:ext>
                  </a:extLst>
                </a:gridCol>
              </a:tblGrid>
              <a:tr h="640080">
                <a:tc>
                  <a:txBody>
                    <a:bodyPr/>
                    <a:lstStyle/>
                    <a:p>
                      <a:r>
                        <a:rPr lang="da-DK" dirty="0"/>
                        <a:t>1: Introduktion</a:t>
                      </a:r>
                    </a:p>
                  </a:txBody>
                  <a:tcPr>
                    <a:solidFill>
                      <a:schemeClr val="accent2"/>
                    </a:solidFill>
                  </a:tcPr>
                </a:tc>
                <a:tc>
                  <a:txBody>
                    <a:bodyPr/>
                    <a:lstStyle/>
                    <a:p>
                      <a:r>
                        <a:rPr lang="da-DK" dirty="0"/>
                        <a:t>2: Trivsel og livskvalitet</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3: At arbejde med relationer</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4: At forstå og imødekomme borgerens ønsker og behov</a:t>
                      </a:r>
                    </a:p>
                  </a:txBody>
                  <a:tcPr>
                    <a:solidFill>
                      <a:schemeClr val="accent2"/>
                    </a:solidFill>
                  </a:tcPr>
                </a:tc>
                <a:tc>
                  <a:txBody>
                    <a:bodyPr/>
                    <a:lstStyle/>
                    <a:p>
                      <a:r>
                        <a:rPr lang="da-DK" dirty="0"/>
                        <a:t>Samlet</a:t>
                      </a:r>
                    </a:p>
                  </a:txBody>
                  <a:tcPr>
                    <a:solidFill>
                      <a:schemeClr val="accent2"/>
                    </a:solidFill>
                  </a:tcPr>
                </a:tc>
                <a:extLst>
                  <a:ext uri="{0D108BD9-81ED-4DB2-BD59-A6C34878D82A}">
                    <a16:rowId xmlns:a16="http://schemas.microsoft.com/office/drawing/2014/main" val="3852034748"/>
                  </a:ext>
                </a:extLst>
              </a:tr>
              <a:tr h="640080">
                <a:tc>
                  <a:txBody>
                    <a:bodyPr/>
                    <a:lstStyle/>
                    <a:p>
                      <a:r>
                        <a:rPr lang="da-DK" dirty="0"/>
                        <a:t>10 min.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20-25 min.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20-25 min.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20-25 min. </a:t>
                      </a:r>
                    </a:p>
                  </a:txBody>
                  <a:tcPr/>
                </a:tc>
                <a:tc>
                  <a:txBody>
                    <a:bodyPr/>
                    <a:lstStyle/>
                    <a:p>
                      <a:r>
                        <a:rPr lang="da-DK" dirty="0"/>
                        <a:t>1½ - 2 timer </a:t>
                      </a:r>
                    </a:p>
                  </a:txBody>
                  <a:tcPr/>
                </a:tc>
                <a:extLst>
                  <a:ext uri="{0D108BD9-81ED-4DB2-BD59-A6C34878D82A}">
                    <a16:rowId xmlns:a16="http://schemas.microsoft.com/office/drawing/2014/main" val="869080937"/>
                  </a:ext>
                </a:extLst>
              </a:tr>
            </a:tbl>
          </a:graphicData>
        </a:graphic>
      </p:graphicFrame>
      <p:sp>
        <p:nvSpPr>
          <p:cNvPr id="7" name="Rutediagram: Proces 6">
            <a:extLst>
              <a:ext uri="{FF2B5EF4-FFF2-40B4-BE49-F238E27FC236}">
                <a16:creationId xmlns:a16="http://schemas.microsoft.com/office/drawing/2014/main" id="{3B2ADB59-DA42-4D52-B578-8D3E03AA9D9C}"/>
              </a:ext>
            </a:extLst>
          </p:cNvPr>
          <p:cNvSpPr/>
          <p:nvPr/>
        </p:nvSpPr>
        <p:spPr>
          <a:xfrm rot="5400000">
            <a:off x="6047764" y="-5941461"/>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Proces 9">
            <a:extLst>
              <a:ext uri="{FF2B5EF4-FFF2-40B4-BE49-F238E27FC236}">
                <a16:creationId xmlns:a16="http://schemas.microsoft.com/office/drawing/2014/main" id="{1E0DFAE5-7DE1-4E19-84DA-659AEDCD0C49}"/>
              </a:ext>
            </a:extLst>
          </p:cNvPr>
          <p:cNvSpPr/>
          <p:nvPr/>
        </p:nvSpPr>
        <p:spPr>
          <a:xfrm>
            <a:off x="12082943" y="0"/>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105694C4-A40A-4F89-89CA-694C1C76D989}"/>
              </a:ext>
            </a:extLst>
          </p:cNvPr>
          <p:cNvSpPr/>
          <p:nvPr/>
        </p:nvSpPr>
        <p:spPr>
          <a:xfrm rot="5400000">
            <a:off x="6047766" y="822823"/>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Proces 11">
            <a:extLst>
              <a:ext uri="{FF2B5EF4-FFF2-40B4-BE49-F238E27FC236}">
                <a16:creationId xmlns:a16="http://schemas.microsoft.com/office/drawing/2014/main" id="{55FF5B05-AFBB-4011-A0E8-BEE39AA3E997}"/>
              </a:ext>
            </a:extLst>
          </p:cNvPr>
          <p:cNvSpPr/>
          <p:nvPr/>
        </p:nvSpPr>
        <p:spPr>
          <a:xfrm>
            <a:off x="0" y="1"/>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7432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F035F4-630D-4853-9D18-1C628790C1B8}"/>
              </a:ext>
            </a:extLst>
          </p:cNvPr>
          <p:cNvSpPr>
            <a:spLocks noGrp="1"/>
          </p:cNvSpPr>
          <p:nvPr>
            <p:ph idx="1"/>
          </p:nvPr>
        </p:nvSpPr>
        <p:spPr>
          <a:xfrm>
            <a:off x="432000" y="1467986"/>
            <a:ext cx="10769400" cy="4197600"/>
          </a:xfrm>
        </p:spPr>
        <p:txBody>
          <a:bodyPr/>
          <a:lstStyle/>
          <a:p>
            <a:pPr marL="0" indent="0">
              <a:buClr>
                <a:srgbClr val="660033"/>
              </a:buClr>
              <a:buNone/>
            </a:pPr>
            <a:r>
              <a:rPr lang="da-DK" sz="2000" dirty="0">
                <a:solidFill>
                  <a:schemeClr val="tx1">
                    <a:lumMod val="65000"/>
                    <a:lumOff val="35000"/>
                  </a:schemeClr>
                </a:solidFill>
              </a:rPr>
              <a:t>Spørgsmål til: </a:t>
            </a:r>
          </a:p>
          <a:p>
            <a:pPr marL="0" indent="0">
              <a:buClr>
                <a:srgbClr val="660033"/>
              </a:buClr>
              <a:buNone/>
            </a:pPr>
            <a:endParaRPr lang="da-DK" sz="2000" dirty="0">
              <a:solidFill>
                <a:schemeClr val="tx1">
                  <a:lumMod val="65000"/>
                  <a:lumOff val="35000"/>
                </a:schemeClr>
              </a:solidFill>
            </a:endParaRPr>
          </a:p>
          <a:p>
            <a:pPr marL="0" indent="0">
              <a:buClr>
                <a:srgbClr val="660033"/>
              </a:buClr>
              <a:buNone/>
            </a:pPr>
            <a:r>
              <a:rPr lang="da-DK" sz="2000" b="1" dirty="0">
                <a:solidFill>
                  <a:schemeClr val="tx1">
                    <a:lumMod val="65000"/>
                    <a:lumOff val="35000"/>
                  </a:schemeClr>
                </a:solidFill>
              </a:rPr>
              <a:t>2. modul: </a:t>
            </a:r>
          </a:p>
          <a:p>
            <a:pPr marL="0" indent="0">
              <a:buClr>
                <a:srgbClr val="660033"/>
              </a:buClr>
              <a:buNone/>
            </a:pPr>
            <a:r>
              <a:rPr lang="da-DK" sz="2000" dirty="0">
                <a:solidFill>
                  <a:schemeClr val="tx1">
                    <a:lumMod val="65000"/>
                    <a:lumOff val="35000"/>
                  </a:schemeClr>
                </a:solidFill>
              </a:rPr>
              <a:t>Tænk på en situation i dit arbejde, hvor du lykkes med at en borger føler sig set, hørt og anerkendt.  </a:t>
            </a:r>
          </a:p>
          <a:p>
            <a:pPr marL="457200" indent="-457200">
              <a:buClr>
                <a:srgbClr val="660033"/>
              </a:buClr>
              <a:buFont typeface="+mj-lt"/>
              <a:buAutoNum type="arabicPeriod"/>
            </a:pPr>
            <a:endParaRPr lang="da-DK" sz="2000" dirty="0">
              <a:solidFill>
                <a:schemeClr val="tx1">
                  <a:lumMod val="65000"/>
                  <a:lumOff val="35000"/>
                </a:schemeClr>
              </a:solidFill>
            </a:endParaRPr>
          </a:p>
          <a:p>
            <a:pPr marL="0" indent="0">
              <a:buClr>
                <a:srgbClr val="660033"/>
              </a:buClr>
              <a:buNone/>
            </a:pPr>
            <a:r>
              <a:rPr lang="da-DK" sz="2000" b="1" dirty="0">
                <a:solidFill>
                  <a:schemeClr val="tx1">
                    <a:lumMod val="65000"/>
                    <a:lumOff val="35000"/>
                  </a:schemeClr>
                </a:solidFill>
              </a:rPr>
              <a:t>3. modul: </a:t>
            </a:r>
          </a:p>
          <a:p>
            <a:pPr marL="0" indent="0">
              <a:buClr>
                <a:srgbClr val="660033"/>
              </a:buClr>
              <a:buNone/>
            </a:pPr>
            <a:r>
              <a:rPr lang="da-DK" sz="2000" dirty="0">
                <a:solidFill>
                  <a:schemeClr val="tx1">
                    <a:lumMod val="65000"/>
                    <a:lumOff val="35000"/>
                  </a:schemeClr>
                </a:solidFill>
              </a:rPr>
              <a:t>Tænk på en situation i dit arbejde, hvor det lykkes dig at skabe en god relation til en borger. </a:t>
            </a:r>
          </a:p>
          <a:p>
            <a:pPr marL="457200" indent="-457200">
              <a:buClr>
                <a:srgbClr val="660033"/>
              </a:buClr>
              <a:buFont typeface="+mj-lt"/>
              <a:buAutoNum type="arabicPeriod"/>
            </a:pPr>
            <a:endParaRPr lang="da-DK" sz="2000" dirty="0">
              <a:solidFill>
                <a:schemeClr val="tx1">
                  <a:lumMod val="65000"/>
                  <a:lumOff val="35000"/>
                </a:schemeClr>
              </a:solidFill>
            </a:endParaRPr>
          </a:p>
          <a:p>
            <a:pPr marL="0" indent="0">
              <a:buClr>
                <a:srgbClr val="660033"/>
              </a:buClr>
              <a:buNone/>
            </a:pPr>
            <a:r>
              <a:rPr lang="da-DK" sz="2000" b="1" dirty="0">
                <a:solidFill>
                  <a:schemeClr val="tx1">
                    <a:lumMod val="65000"/>
                    <a:lumOff val="35000"/>
                  </a:schemeClr>
                </a:solidFill>
              </a:rPr>
              <a:t>4. modul: </a:t>
            </a:r>
          </a:p>
          <a:p>
            <a:pPr marL="0" indent="0">
              <a:buClr>
                <a:srgbClr val="660033"/>
              </a:buClr>
              <a:buNone/>
            </a:pPr>
            <a:r>
              <a:rPr lang="da-DK" sz="2000" dirty="0">
                <a:solidFill>
                  <a:schemeClr val="tx1">
                    <a:lumMod val="65000"/>
                    <a:lumOff val="35000"/>
                  </a:schemeClr>
                </a:solidFill>
              </a:rPr>
              <a:t>Tænk på en oplevelse, der har inspireret dig til at gøre noget for en borger med udgangspunkt i borgerens ønske. </a:t>
            </a:r>
          </a:p>
          <a:p>
            <a:pPr marL="0" indent="0">
              <a:buNone/>
            </a:pPr>
            <a:endParaRPr lang="da-DK" sz="2800" b="1" i="1" dirty="0">
              <a:solidFill>
                <a:schemeClr val="tx1">
                  <a:lumMod val="65000"/>
                  <a:lumOff val="35000"/>
                </a:schemeClr>
              </a:solidFill>
              <a:highlight>
                <a:srgbClr val="FFFF00"/>
              </a:highlight>
            </a:endParaRPr>
          </a:p>
          <a:p>
            <a:pPr marL="0" indent="0">
              <a:buNone/>
            </a:pPr>
            <a:endParaRPr lang="da-DK" sz="3200" dirty="0"/>
          </a:p>
        </p:txBody>
      </p:sp>
      <p:sp>
        <p:nvSpPr>
          <p:cNvPr id="3" name="Pladsholder til slidenummer 2">
            <a:extLst>
              <a:ext uri="{FF2B5EF4-FFF2-40B4-BE49-F238E27FC236}">
                <a16:creationId xmlns:a16="http://schemas.microsoft.com/office/drawing/2014/main" id="{E4208E42-BF42-495D-A19A-3CC0925C649C}"/>
              </a:ext>
            </a:extLst>
          </p:cNvPr>
          <p:cNvSpPr>
            <a:spLocks noGrp="1"/>
          </p:cNvSpPr>
          <p:nvPr>
            <p:ph type="sldNum" sz="quarter" idx="12"/>
          </p:nvPr>
        </p:nvSpPr>
        <p:spPr/>
        <p:txBody>
          <a:bodyPr/>
          <a:lstStyle/>
          <a:p>
            <a:r>
              <a:rPr lang="da-DK"/>
              <a:t>Side </a:t>
            </a:r>
            <a:fld id="{24C8C45C-947F-4981-8B3F-4F32E973C901}" type="slidenum">
              <a:rPr lang="da-DK" smtClean="0"/>
              <a:pPr/>
              <a:t>3</a:t>
            </a:fld>
            <a:endParaRPr lang="da-DK" dirty="0"/>
          </a:p>
        </p:txBody>
      </p:sp>
      <p:sp>
        <p:nvSpPr>
          <p:cNvPr id="4" name="Titel 3">
            <a:extLst>
              <a:ext uri="{FF2B5EF4-FFF2-40B4-BE49-F238E27FC236}">
                <a16:creationId xmlns:a16="http://schemas.microsoft.com/office/drawing/2014/main" id="{13045F81-ABB7-481A-9153-501391616F3A}"/>
              </a:ext>
            </a:extLst>
          </p:cNvPr>
          <p:cNvSpPr>
            <a:spLocks noGrp="1"/>
          </p:cNvSpPr>
          <p:nvPr>
            <p:ph type="title"/>
          </p:nvPr>
        </p:nvSpPr>
        <p:spPr>
          <a:xfrm>
            <a:off x="432000" y="584199"/>
            <a:ext cx="8398800" cy="650273"/>
          </a:xfrm>
        </p:spPr>
        <p:txBody>
          <a:bodyPr/>
          <a:lstStyle/>
          <a:p>
            <a:r>
              <a:rPr lang="da-DK" sz="2800" dirty="0">
                <a:solidFill>
                  <a:schemeClr val="tx1">
                    <a:lumMod val="65000"/>
                    <a:lumOff val="35000"/>
                  </a:schemeClr>
                </a:solidFill>
                <a:latin typeface="+mn-lt"/>
              </a:rPr>
              <a:t>Forberedelse til mødet om værdighed</a:t>
            </a:r>
            <a:endParaRPr lang="da-DK" sz="3200" dirty="0">
              <a:solidFill>
                <a:schemeClr val="tx1">
                  <a:lumMod val="65000"/>
                  <a:lumOff val="35000"/>
                </a:schemeClr>
              </a:solidFill>
              <a:latin typeface="+mn-lt"/>
            </a:endParaRPr>
          </a:p>
        </p:txBody>
      </p:sp>
      <p:sp>
        <p:nvSpPr>
          <p:cNvPr id="5" name="Rutediagram: Proces 4">
            <a:extLst>
              <a:ext uri="{FF2B5EF4-FFF2-40B4-BE49-F238E27FC236}">
                <a16:creationId xmlns:a16="http://schemas.microsoft.com/office/drawing/2014/main" id="{66E26BC2-0A37-44D6-A269-4935E619C8D0}"/>
              </a:ext>
            </a:extLst>
          </p:cNvPr>
          <p:cNvSpPr/>
          <p:nvPr/>
        </p:nvSpPr>
        <p:spPr>
          <a:xfrm rot="5400000">
            <a:off x="6047764" y="-5941461"/>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utediagram: Proces 5">
            <a:extLst>
              <a:ext uri="{FF2B5EF4-FFF2-40B4-BE49-F238E27FC236}">
                <a16:creationId xmlns:a16="http://schemas.microsoft.com/office/drawing/2014/main" id="{F5A4CF96-9DB8-4860-9E25-C9FBBC8D0D0B}"/>
              </a:ext>
            </a:extLst>
          </p:cNvPr>
          <p:cNvSpPr/>
          <p:nvPr/>
        </p:nvSpPr>
        <p:spPr>
          <a:xfrm>
            <a:off x="12082943" y="0"/>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Proces 6">
            <a:extLst>
              <a:ext uri="{FF2B5EF4-FFF2-40B4-BE49-F238E27FC236}">
                <a16:creationId xmlns:a16="http://schemas.microsoft.com/office/drawing/2014/main" id="{73C68EDB-854A-4F40-BCD9-47708DBE2A7B}"/>
              </a:ext>
            </a:extLst>
          </p:cNvPr>
          <p:cNvSpPr/>
          <p:nvPr/>
        </p:nvSpPr>
        <p:spPr>
          <a:xfrm rot="5400000">
            <a:off x="6047766" y="822823"/>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98DFA5BA-DE14-4B5F-A4CE-751308025632}"/>
              </a:ext>
            </a:extLst>
          </p:cNvPr>
          <p:cNvSpPr/>
          <p:nvPr/>
        </p:nvSpPr>
        <p:spPr>
          <a:xfrm>
            <a:off x="0" y="1"/>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97480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4</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51580" y="477333"/>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Hvad </a:t>
            </a:r>
            <a:r>
              <a:rPr lang="da-DK" sz="3000" b="1">
                <a:solidFill>
                  <a:schemeClr val="tx1">
                    <a:lumMod val="65000"/>
                    <a:lumOff val="35000"/>
                  </a:schemeClr>
                </a:solidFill>
              </a:rPr>
              <a:t>du kan </a:t>
            </a:r>
            <a:r>
              <a:rPr lang="da-DK" sz="3000" b="1" dirty="0">
                <a:solidFill>
                  <a:schemeClr val="tx1">
                    <a:lumMod val="65000"/>
                    <a:lumOff val="35000"/>
                  </a:schemeClr>
                </a:solidFill>
              </a:rPr>
              <a:t>gøre </a:t>
            </a:r>
            <a:r>
              <a:rPr lang="da-DK" sz="3000" b="1">
                <a:solidFill>
                  <a:schemeClr val="tx1">
                    <a:lumMod val="65000"/>
                    <a:lumOff val="35000"/>
                  </a:schemeClr>
                </a:solidFill>
              </a:rPr>
              <a:t>inden mødet</a:t>
            </a:r>
            <a:endParaRPr lang="da-DK" sz="3000" b="1" dirty="0">
              <a:solidFill>
                <a:schemeClr val="tx1">
                  <a:lumMod val="65000"/>
                  <a:lumOff val="35000"/>
                </a:schemeClr>
              </a:solidFill>
            </a:endParaRPr>
          </a:p>
        </p:txBody>
      </p:sp>
      <p:sp>
        <p:nvSpPr>
          <p:cNvPr id="8" name="Tekstfelt 7">
            <a:extLst>
              <a:ext uri="{FF2B5EF4-FFF2-40B4-BE49-F238E27FC236}">
                <a16:creationId xmlns:a16="http://schemas.microsoft.com/office/drawing/2014/main" id="{73E914CC-3C6C-4020-80CE-40F442FC4DA8}"/>
              </a:ext>
            </a:extLst>
          </p:cNvPr>
          <p:cNvSpPr txBox="1"/>
          <p:nvPr/>
        </p:nvSpPr>
        <p:spPr>
          <a:xfrm>
            <a:off x="452165" y="1255713"/>
            <a:ext cx="7786563" cy="4524315"/>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sz="1400" b="1" dirty="0">
                <a:solidFill>
                  <a:schemeClr val="tx1">
                    <a:lumMod val="65000"/>
                    <a:lumOff val="35000"/>
                  </a:schemeClr>
                </a:solidFill>
              </a:rPr>
              <a:t>Læs op på værdighed</a:t>
            </a:r>
            <a:r>
              <a:rPr lang="da-DK" sz="1400" dirty="0">
                <a:solidFill>
                  <a:schemeClr val="tx1">
                    <a:lumMod val="65000"/>
                    <a:lumOff val="35000"/>
                  </a:schemeClr>
                </a:solidFill>
              </a:rPr>
              <a:t>: Sæt tid af til, at du kan sætte dig grundigt ind i mødepakkens indhold. Du kan f.eks. orientere dig på Sundhedsstyrelsens hjemmeside om værdighed. Her kan du bl.a. finde et </a:t>
            </a:r>
            <a:r>
              <a:rPr lang="da-DK" sz="1400" dirty="0" err="1">
                <a:hlinkClick r:id="rId3"/>
              </a:rPr>
              <a:t>vidensindblik</a:t>
            </a:r>
            <a:r>
              <a:rPr lang="da-DK" sz="1400" dirty="0">
                <a:hlinkClick r:id="rId3"/>
              </a:rPr>
              <a:t> om værdighed</a:t>
            </a:r>
            <a:r>
              <a:rPr lang="da-DK" sz="1400" dirty="0"/>
              <a:t>. </a:t>
            </a: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Se noterne igennem</a:t>
            </a:r>
            <a:r>
              <a:rPr lang="da-DK" sz="1400" dirty="0">
                <a:solidFill>
                  <a:schemeClr val="tx1">
                    <a:lumMod val="65000"/>
                    <a:lumOff val="35000"/>
                  </a:schemeClr>
                </a:solidFill>
              </a:rPr>
              <a:t>: Løbende i mødepakken vil du kunne se noter. De er ment som støtte til dig som mødeleder. Tag gerne disse i brug, hvis de giver mening for dig.</a:t>
            </a: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Tilpas præsentationen:</a:t>
            </a:r>
            <a:r>
              <a:rPr lang="da-DK" sz="1400" dirty="0">
                <a:solidFill>
                  <a:schemeClr val="tx1">
                    <a:lumMod val="65000"/>
                    <a:lumOff val="35000"/>
                  </a:schemeClr>
                </a:solidFill>
              </a:rPr>
              <a:t> Slide 1-6 er til dig som mødeleder og skal ikke vises til mødet. Slide 7-17 kan vises på mødet. </a:t>
            </a:r>
          </a:p>
          <a:p>
            <a:pPr marL="342900" indent="-342900">
              <a:buFont typeface="Arial" panose="020B0604020202020204" pitchFamily="34" charset="0"/>
              <a:buChar char="•"/>
            </a:pPr>
            <a:endParaRPr lang="da-DK" sz="1400" b="1"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Mødedeltagere:</a:t>
            </a:r>
            <a:r>
              <a:rPr lang="da-DK" sz="1400" dirty="0">
                <a:solidFill>
                  <a:schemeClr val="tx1">
                    <a:lumMod val="65000"/>
                    <a:lumOff val="35000"/>
                  </a:schemeClr>
                </a:solidFill>
              </a:rPr>
              <a:t> Inviter relevante mødedeltagere. Tænk over, om det giver mening, at forskellige faggrupper og vagtlag er med. </a:t>
            </a:r>
          </a:p>
          <a:p>
            <a:pPr marL="342900" indent="-342900">
              <a:buFont typeface="Arial" panose="020B0604020202020204" pitchFamily="34" charset="0"/>
              <a:buChar char="•"/>
            </a:pPr>
            <a:endParaRPr lang="da-DK" sz="1400" b="1"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Lokale og fordybelse: </a:t>
            </a:r>
            <a:r>
              <a:rPr lang="da-DK" sz="1400" dirty="0">
                <a:solidFill>
                  <a:schemeClr val="tx1">
                    <a:lumMod val="65000"/>
                    <a:lumOff val="35000"/>
                  </a:schemeClr>
                </a:solidFill>
              </a:rPr>
              <a:t>Book et uforstyrret lokale, hvor I kan trække jer tilbage til fuld fordybelse. Aftal f.eks., at der er andre, som har ansvar for at reagere ved alarmer/telefoner, der ringer.</a:t>
            </a: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Mødedeltagernes forberedelse: </a:t>
            </a:r>
            <a:r>
              <a:rPr lang="da-DK" sz="1400" dirty="0">
                <a:solidFill>
                  <a:schemeClr val="tx1">
                    <a:lumMod val="65000"/>
                    <a:lumOff val="35000"/>
                  </a:schemeClr>
                </a:solidFill>
              </a:rPr>
              <a:t>Orienter mødedeltagerne om mødets formål og udlever refleksionsopgaverne (slide 3) forud for mødet. Det giver mødedeltagerne mulighed for at reflektere over, hvad værdighed har af betydning i ældreplejen. </a:t>
            </a:r>
          </a:p>
          <a:p>
            <a:pPr marL="342900" indent="-342900">
              <a:buFont typeface="Arial" panose="020B0604020202020204" pitchFamily="34" charset="0"/>
              <a:buChar char="•"/>
            </a:pPr>
            <a:endParaRPr lang="da-DK" sz="1400" dirty="0">
              <a:solidFill>
                <a:schemeClr val="tx1">
                  <a:lumMod val="65000"/>
                  <a:lumOff val="35000"/>
                </a:schemeClr>
              </a:solidFill>
            </a:endParaRPr>
          </a:p>
        </p:txBody>
      </p:sp>
      <p:grpSp>
        <p:nvGrpSpPr>
          <p:cNvPr id="10" name="Grafik 3">
            <a:extLst>
              <a:ext uri="{FF2B5EF4-FFF2-40B4-BE49-F238E27FC236}">
                <a16:creationId xmlns:a16="http://schemas.microsoft.com/office/drawing/2014/main" id="{34099D33-6544-4389-90B4-C53DAFEECACB}"/>
              </a:ext>
            </a:extLst>
          </p:cNvPr>
          <p:cNvGrpSpPr/>
          <p:nvPr/>
        </p:nvGrpSpPr>
        <p:grpSpPr>
          <a:xfrm>
            <a:off x="8182464" y="2292042"/>
            <a:ext cx="3576483" cy="2476700"/>
            <a:chOff x="4565332" y="2239081"/>
            <a:chExt cx="2969894" cy="1953823"/>
          </a:xfrm>
          <a:noFill/>
        </p:grpSpPr>
        <p:grpSp>
          <p:nvGrpSpPr>
            <p:cNvPr id="11" name="Grafik 3">
              <a:extLst>
                <a:ext uri="{FF2B5EF4-FFF2-40B4-BE49-F238E27FC236}">
                  <a16:creationId xmlns:a16="http://schemas.microsoft.com/office/drawing/2014/main" id="{F50D16CD-D7BD-4EC2-9E8C-91EA14DF1A06}"/>
                </a:ext>
              </a:extLst>
            </p:cNvPr>
            <p:cNvGrpSpPr/>
            <p:nvPr/>
          </p:nvGrpSpPr>
          <p:grpSpPr>
            <a:xfrm>
              <a:off x="4632007" y="3366134"/>
              <a:ext cx="2823210" cy="826770"/>
              <a:chOff x="4632007" y="3366134"/>
              <a:chExt cx="2823210" cy="826770"/>
            </a:xfrm>
            <a:noFill/>
          </p:grpSpPr>
          <p:sp>
            <p:nvSpPr>
              <p:cNvPr id="84" name="Kombinationstegning 71">
                <a:extLst>
                  <a:ext uri="{FF2B5EF4-FFF2-40B4-BE49-F238E27FC236}">
                    <a16:creationId xmlns:a16="http://schemas.microsoft.com/office/drawing/2014/main" id="{3CAA8435-937E-4415-84C6-1E8C9DAFBBAA}"/>
                  </a:ext>
                </a:extLst>
              </p:cNvPr>
              <p:cNvSpPr/>
              <p:nvPr/>
            </p:nvSpPr>
            <p:spPr>
              <a:xfrm>
                <a:off x="4632007" y="3566159"/>
                <a:ext cx="2823210" cy="550545"/>
              </a:xfrm>
              <a:custGeom>
                <a:avLst/>
                <a:gdLst>
                  <a:gd name="connsiteX0" fmla="*/ 2661285 w 2823210"/>
                  <a:gd name="connsiteY0" fmla="*/ 0 h 550545"/>
                  <a:gd name="connsiteX1" fmla="*/ 2823210 w 2823210"/>
                  <a:gd name="connsiteY1" fmla="*/ 175260 h 550545"/>
                  <a:gd name="connsiteX2" fmla="*/ 1411605 w 2823210"/>
                  <a:gd name="connsiteY2" fmla="*/ 550545 h 550545"/>
                  <a:gd name="connsiteX3" fmla="*/ 0 w 2823210"/>
                  <a:gd name="connsiteY3" fmla="*/ 175260 h 550545"/>
                  <a:gd name="connsiteX4" fmla="*/ 119063 w 2823210"/>
                  <a:gd name="connsiteY4" fmla="*/ 24765 h 55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550545">
                    <a:moveTo>
                      <a:pt x="2661285" y="0"/>
                    </a:moveTo>
                    <a:cubicBezTo>
                      <a:pt x="2765108" y="52388"/>
                      <a:pt x="2823210" y="111443"/>
                      <a:pt x="2823210" y="175260"/>
                    </a:cubicBezTo>
                    <a:cubicBezTo>
                      <a:pt x="2823210" y="382905"/>
                      <a:pt x="2190750" y="550545"/>
                      <a:pt x="1411605" y="550545"/>
                    </a:cubicBezTo>
                    <a:cubicBezTo>
                      <a:pt x="632460" y="550545"/>
                      <a:pt x="0" y="382905"/>
                      <a:pt x="0" y="175260"/>
                    </a:cubicBezTo>
                    <a:cubicBezTo>
                      <a:pt x="0" y="121920"/>
                      <a:pt x="41910" y="70485"/>
                      <a:pt x="119063" y="24765"/>
                    </a:cubicBezTo>
                  </a:path>
                </a:pathLst>
              </a:custGeom>
              <a:noFill/>
              <a:ln w="19050" cap="flat">
                <a:solidFill>
                  <a:schemeClr val="accent2"/>
                </a:solidFill>
                <a:prstDash val="solid"/>
                <a:miter/>
              </a:ln>
            </p:spPr>
            <p:txBody>
              <a:bodyPr rtlCol="0" anchor="ctr"/>
              <a:lstStyle/>
              <a:p>
                <a:endParaRPr lang="da-DK"/>
              </a:p>
            </p:txBody>
          </p:sp>
          <p:sp>
            <p:nvSpPr>
              <p:cNvPr id="85" name="Kombinationstegning 72">
                <a:extLst>
                  <a:ext uri="{FF2B5EF4-FFF2-40B4-BE49-F238E27FC236}">
                    <a16:creationId xmlns:a16="http://schemas.microsoft.com/office/drawing/2014/main" id="{33D813FB-A57F-496F-AB35-2C0D6A914B14}"/>
                  </a:ext>
                </a:extLst>
              </p:cNvPr>
              <p:cNvSpPr/>
              <p:nvPr/>
            </p:nvSpPr>
            <p:spPr>
              <a:xfrm>
                <a:off x="6637972" y="3400425"/>
                <a:ext cx="329565" cy="57150"/>
              </a:xfrm>
              <a:custGeom>
                <a:avLst/>
                <a:gdLst>
                  <a:gd name="connsiteX0" fmla="*/ 0 w 329565"/>
                  <a:gd name="connsiteY0" fmla="*/ 0 h 57150"/>
                  <a:gd name="connsiteX1" fmla="*/ 329565 w 329565"/>
                  <a:gd name="connsiteY1" fmla="*/ 57150 h 57150"/>
                </a:gdLst>
                <a:ahLst/>
                <a:cxnLst>
                  <a:cxn ang="0">
                    <a:pos x="connsiteX0" y="connsiteY0"/>
                  </a:cxn>
                  <a:cxn ang="0">
                    <a:pos x="connsiteX1" y="connsiteY1"/>
                  </a:cxn>
                </a:cxnLst>
                <a:rect l="l" t="t" r="r" b="b"/>
                <a:pathLst>
                  <a:path w="329565" h="57150">
                    <a:moveTo>
                      <a:pt x="0" y="0"/>
                    </a:moveTo>
                    <a:cubicBezTo>
                      <a:pt x="120015" y="15240"/>
                      <a:pt x="231458" y="34290"/>
                      <a:pt x="329565" y="57150"/>
                    </a:cubicBezTo>
                  </a:path>
                </a:pathLst>
              </a:custGeom>
              <a:noFill/>
              <a:ln w="19050" cap="flat">
                <a:solidFill>
                  <a:schemeClr val="accent2"/>
                </a:solidFill>
                <a:prstDash val="solid"/>
                <a:miter/>
              </a:ln>
            </p:spPr>
            <p:txBody>
              <a:bodyPr rtlCol="0" anchor="ctr"/>
              <a:lstStyle/>
              <a:p>
                <a:endParaRPr lang="da-DK"/>
              </a:p>
            </p:txBody>
          </p:sp>
          <p:sp>
            <p:nvSpPr>
              <p:cNvPr id="86" name="Kombinationstegning 73">
                <a:extLst>
                  <a:ext uri="{FF2B5EF4-FFF2-40B4-BE49-F238E27FC236}">
                    <a16:creationId xmlns:a16="http://schemas.microsoft.com/office/drawing/2014/main" id="{96FFD558-1F6B-45DC-AF60-C204C252C377}"/>
                  </a:ext>
                </a:extLst>
              </p:cNvPr>
              <p:cNvSpPr/>
              <p:nvPr/>
            </p:nvSpPr>
            <p:spPr>
              <a:xfrm>
                <a:off x="5377815" y="3366134"/>
                <a:ext cx="888682" cy="43815"/>
              </a:xfrm>
              <a:custGeom>
                <a:avLst/>
                <a:gdLst>
                  <a:gd name="connsiteX0" fmla="*/ 0 w 888682"/>
                  <a:gd name="connsiteY0" fmla="*/ 43815 h 43815"/>
                  <a:gd name="connsiteX1" fmla="*/ 665797 w 888682"/>
                  <a:gd name="connsiteY1" fmla="*/ 0 h 43815"/>
                  <a:gd name="connsiteX2" fmla="*/ 888682 w 888682"/>
                  <a:gd name="connsiteY2" fmla="*/ 4763 h 43815"/>
                </a:gdLst>
                <a:ahLst/>
                <a:cxnLst>
                  <a:cxn ang="0">
                    <a:pos x="connsiteX0" y="connsiteY0"/>
                  </a:cxn>
                  <a:cxn ang="0">
                    <a:pos x="connsiteX1" y="connsiteY1"/>
                  </a:cxn>
                  <a:cxn ang="0">
                    <a:pos x="connsiteX2" y="connsiteY2"/>
                  </a:cxn>
                </a:cxnLst>
                <a:rect l="l" t="t" r="r" b="b"/>
                <a:pathLst>
                  <a:path w="888682" h="43815">
                    <a:moveTo>
                      <a:pt x="0" y="43815"/>
                    </a:moveTo>
                    <a:cubicBezTo>
                      <a:pt x="198120" y="15240"/>
                      <a:pt x="424815" y="0"/>
                      <a:pt x="665797" y="0"/>
                    </a:cubicBezTo>
                    <a:cubicBezTo>
                      <a:pt x="741997" y="0"/>
                      <a:pt x="816293" y="1905"/>
                      <a:pt x="888682" y="4763"/>
                    </a:cubicBezTo>
                  </a:path>
                </a:pathLst>
              </a:custGeom>
              <a:noFill/>
              <a:ln w="19050" cap="flat">
                <a:solidFill>
                  <a:schemeClr val="accent2"/>
                </a:solidFill>
                <a:prstDash val="solid"/>
                <a:miter/>
              </a:ln>
            </p:spPr>
            <p:txBody>
              <a:bodyPr rtlCol="0" anchor="ctr"/>
              <a:lstStyle/>
              <a:p>
                <a:endParaRPr lang="da-DK"/>
              </a:p>
            </p:txBody>
          </p:sp>
          <p:sp>
            <p:nvSpPr>
              <p:cNvPr id="87" name="Kombinationstegning 74">
                <a:extLst>
                  <a:ext uri="{FF2B5EF4-FFF2-40B4-BE49-F238E27FC236}">
                    <a16:creationId xmlns:a16="http://schemas.microsoft.com/office/drawing/2014/main" id="{54012F10-6004-4C81-9405-AC43103F385C}"/>
                  </a:ext>
                </a:extLst>
              </p:cNvPr>
              <p:cNvSpPr/>
              <p:nvPr/>
            </p:nvSpPr>
            <p:spPr>
              <a:xfrm>
                <a:off x="4632007" y="3742372"/>
                <a:ext cx="2823210" cy="450532"/>
              </a:xfrm>
              <a:custGeom>
                <a:avLst/>
                <a:gdLst>
                  <a:gd name="connsiteX0" fmla="*/ 0 w 2823210"/>
                  <a:gd name="connsiteY0" fmla="*/ 13335 h 450532"/>
                  <a:gd name="connsiteX1" fmla="*/ 0 w 2823210"/>
                  <a:gd name="connsiteY1" fmla="*/ 75247 h 450532"/>
                  <a:gd name="connsiteX2" fmla="*/ 1411605 w 2823210"/>
                  <a:gd name="connsiteY2" fmla="*/ 450533 h 450532"/>
                  <a:gd name="connsiteX3" fmla="*/ 2823210 w 2823210"/>
                  <a:gd name="connsiteY3" fmla="*/ 75247 h 450532"/>
                  <a:gd name="connsiteX4" fmla="*/ 2823210 w 2823210"/>
                  <a:gd name="connsiteY4" fmla="*/ 0 h 450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450532">
                    <a:moveTo>
                      <a:pt x="0" y="13335"/>
                    </a:moveTo>
                    <a:lnTo>
                      <a:pt x="0" y="75247"/>
                    </a:lnTo>
                    <a:cubicBezTo>
                      <a:pt x="0" y="282893"/>
                      <a:pt x="632460" y="450533"/>
                      <a:pt x="1411605" y="450533"/>
                    </a:cubicBezTo>
                    <a:cubicBezTo>
                      <a:pt x="2190750" y="450533"/>
                      <a:pt x="2823210" y="282893"/>
                      <a:pt x="2823210" y="75247"/>
                    </a:cubicBezTo>
                    <a:lnTo>
                      <a:pt x="2823210" y="0"/>
                    </a:lnTo>
                  </a:path>
                </a:pathLst>
              </a:custGeom>
              <a:noFill/>
              <a:ln w="19050" cap="flat">
                <a:solidFill>
                  <a:schemeClr val="accent2"/>
                </a:solidFill>
                <a:prstDash val="solid"/>
                <a:miter/>
              </a:ln>
            </p:spPr>
            <p:txBody>
              <a:bodyPr rtlCol="0" anchor="ctr"/>
              <a:lstStyle/>
              <a:p>
                <a:endParaRPr lang="da-DK"/>
              </a:p>
            </p:txBody>
          </p:sp>
        </p:grpSp>
        <p:grpSp>
          <p:nvGrpSpPr>
            <p:cNvPr id="12" name="Grafik 3">
              <a:extLst>
                <a:ext uri="{FF2B5EF4-FFF2-40B4-BE49-F238E27FC236}">
                  <a16:creationId xmlns:a16="http://schemas.microsoft.com/office/drawing/2014/main" id="{06DAD09A-3038-405B-B9FB-726990D981C4}"/>
                </a:ext>
              </a:extLst>
            </p:cNvPr>
            <p:cNvGrpSpPr/>
            <p:nvPr/>
          </p:nvGrpSpPr>
          <p:grpSpPr>
            <a:xfrm>
              <a:off x="6864562" y="2974657"/>
              <a:ext cx="567794" cy="572898"/>
              <a:chOff x="6864562" y="2974657"/>
              <a:chExt cx="567794" cy="572898"/>
            </a:xfrm>
            <a:noFill/>
          </p:grpSpPr>
          <p:sp>
            <p:nvSpPr>
              <p:cNvPr id="82" name="Kombinationstegning 76">
                <a:extLst>
                  <a:ext uri="{FF2B5EF4-FFF2-40B4-BE49-F238E27FC236}">
                    <a16:creationId xmlns:a16="http://schemas.microsoft.com/office/drawing/2014/main" id="{5C7D6C20-0397-4429-A716-93990682B6CE}"/>
                  </a:ext>
                </a:extLst>
              </p:cNvPr>
              <p:cNvSpPr/>
              <p:nvPr/>
            </p:nvSpPr>
            <p:spPr>
              <a:xfrm>
                <a:off x="7160894" y="2974657"/>
                <a:ext cx="271462" cy="572898"/>
              </a:xfrm>
              <a:custGeom>
                <a:avLst/>
                <a:gdLst>
                  <a:gd name="connsiteX0" fmla="*/ 8573 w 271462"/>
                  <a:gd name="connsiteY0" fmla="*/ 0 h 572898"/>
                  <a:gd name="connsiteX1" fmla="*/ 262890 w 271462"/>
                  <a:gd name="connsiteY1" fmla="*/ 278130 h 572898"/>
                  <a:gd name="connsiteX2" fmla="*/ 266700 w 271462"/>
                  <a:gd name="connsiteY2" fmla="*/ 379095 h 572898"/>
                  <a:gd name="connsiteX3" fmla="*/ 271463 w 271462"/>
                  <a:gd name="connsiteY3" fmla="*/ 482918 h 572898"/>
                  <a:gd name="connsiteX4" fmla="*/ 233363 w 271462"/>
                  <a:gd name="connsiteY4" fmla="*/ 551498 h 572898"/>
                  <a:gd name="connsiteX5" fmla="*/ 175260 w 271462"/>
                  <a:gd name="connsiteY5" fmla="*/ 563880 h 572898"/>
                  <a:gd name="connsiteX6" fmla="*/ 110490 w 271462"/>
                  <a:gd name="connsiteY6" fmla="*/ 568643 h 572898"/>
                  <a:gd name="connsiteX7" fmla="*/ 0 w 271462"/>
                  <a:gd name="connsiteY7" fmla="*/ 572453 h 57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2" h="572898">
                    <a:moveTo>
                      <a:pt x="8573" y="0"/>
                    </a:moveTo>
                    <a:cubicBezTo>
                      <a:pt x="150495" y="12383"/>
                      <a:pt x="262890" y="132398"/>
                      <a:pt x="262890" y="278130"/>
                    </a:cubicBezTo>
                    <a:cubicBezTo>
                      <a:pt x="262890" y="307658"/>
                      <a:pt x="266700" y="334328"/>
                      <a:pt x="266700" y="379095"/>
                    </a:cubicBezTo>
                    <a:cubicBezTo>
                      <a:pt x="266700" y="414338"/>
                      <a:pt x="271463" y="448628"/>
                      <a:pt x="271463" y="482918"/>
                    </a:cubicBezTo>
                    <a:cubicBezTo>
                      <a:pt x="271463" y="515303"/>
                      <a:pt x="259080" y="541973"/>
                      <a:pt x="233363" y="551498"/>
                    </a:cubicBezTo>
                    <a:cubicBezTo>
                      <a:pt x="214313" y="559118"/>
                      <a:pt x="195263" y="561975"/>
                      <a:pt x="175260" y="563880"/>
                    </a:cubicBezTo>
                    <a:cubicBezTo>
                      <a:pt x="153353" y="565785"/>
                      <a:pt x="132398" y="567690"/>
                      <a:pt x="110490" y="568643"/>
                    </a:cubicBezTo>
                    <a:cubicBezTo>
                      <a:pt x="72390" y="569595"/>
                      <a:pt x="39053" y="574358"/>
                      <a:pt x="0" y="572453"/>
                    </a:cubicBezTo>
                  </a:path>
                </a:pathLst>
              </a:custGeom>
              <a:noFill/>
              <a:ln w="19050" cap="flat">
                <a:solidFill>
                  <a:schemeClr val="accent2"/>
                </a:solidFill>
                <a:prstDash val="solid"/>
                <a:miter/>
              </a:ln>
            </p:spPr>
            <p:txBody>
              <a:bodyPr rtlCol="0" anchor="ctr"/>
              <a:lstStyle/>
              <a:p>
                <a:endParaRPr lang="da-DK"/>
              </a:p>
            </p:txBody>
          </p:sp>
          <p:sp>
            <p:nvSpPr>
              <p:cNvPr id="83" name="Kombinationstegning 77">
                <a:extLst>
                  <a:ext uri="{FF2B5EF4-FFF2-40B4-BE49-F238E27FC236}">
                    <a16:creationId xmlns:a16="http://schemas.microsoft.com/office/drawing/2014/main" id="{25FDFBCD-E2AC-4129-9ADA-415E45C85E9D}"/>
                  </a:ext>
                </a:extLst>
              </p:cNvPr>
              <p:cNvSpPr/>
              <p:nvPr/>
            </p:nvSpPr>
            <p:spPr>
              <a:xfrm>
                <a:off x="6864562" y="2993707"/>
                <a:ext cx="154409" cy="448627"/>
              </a:xfrm>
              <a:custGeom>
                <a:avLst/>
                <a:gdLst>
                  <a:gd name="connsiteX0" fmla="*/ 23917 w 154409"/>
                  <a:gd name="connsiteY0" fmla="*/ 448628 h 448627"/>
                  <a:gd name="connsiteX1" fmla="*/ 7725 w 154409"/>
                  <a:gd name="connsiteY1" fmla="*/ 344805 h 448627"/>
                  <a:gd name="connsiteX2" fmla="*/ 105 w 154409"/>
                  <a:gd name="connsiteY2" fmla="*/ 282893 h 448627"/>
                  <a:gd name="connsiteX3" fmla="*/ 10582 w 154409"/>
                  <a:gd name="connsiteY3" fmla="*/ 220980 h 448627"/>
                  <a:gd name="connsiteX4" fmla="*/ 154409 w 154409"/>
                  <a:gd name="connsiteY4" fmla="*/ 0 h 44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09" h="448627">
                    <a:moveTo>
                      <a:pt x="23917" y="448628"/>
                    </a:moveTo>
                    <a:cubicBezTo>
                      <a:pt x="24869" y="400050"/>
                      <a:pt x="19155" y="387668"/>
                      <a:pt x="7725" y="344805"/>
                    </a:cubicBezTo>
                    <a:cubicBezTo>
                      <a:pt x="3915" y="331470"/>
                      <a:pt x="105" y="296228"/>
                      <a:pt x="105" y="282893"/>
                    </a:cubicBezTo>
                    <a:cubicBezTo>
                      <a:pt x="-848" y="265748"/>
                      <a:pt x="4867" y="237173"/>
                      <a:pt x="10582" y="220980"/>
                    </a:cubicBezTo>
                    <a:cubicBezTo>
                      <a:pt x="38205" y="138113"/>
                      <a:pt x="60112" y="31433"/>
                      <a:pt x="154409" y="0"/>
                    </a:cubicBezTo>
                  </a:path>
                </a:pathLst>
              </a:custGeom>
              <a:noFill/>
              <a:ln w="19050" cap="flat">
                <a:solidFill>
                  <a:schemeClr val="accent2"/>
                </a:solidFill>
                <a:prstDash val="solid"/>
                <a:miter/>
              </a:ln>
            </p:spPr>
            <p:txBody>
              <a:bodyPr rtlCol="0" anchor="ctr"/>
              <a:lstStyle/>
              <a:p>
                <a:endParaRPr lang="da-DK"/>
              </a:p>
            </p:txBody>
          </p:sp>
        </p:grpSp>
        <p:sp>
          <p:nvSpPr>
            <p:cNvPr id="13" name="Kombinationstegning 78">
              <a:extLst>
                <a:ext uri="{FF2B5EF4-FFF2-40B4-BE49-F238E27FC236}">
                  <a16:creationId xmlns:a16="http://schemas.microsoft.com/office/drawing/2014/main" id="{DD4F7A05-6B54-4085-A73A-3F98362AE0EF}"/>
                </a:ext>
              </a:extLst>
            </p:cNvPr>
            <p:cNvSpPr/>
            <p:nvPr/>
          </p:nvSpPr>
          <p:spPr>
            <a:xfrm>
              <a:off x="6729193" y="2239081"/>
              <a:ext cx="683296" cy="612703"/>
            </a:xfrm>
            <a:custGeom>
              <a:avLst/>
              <a:gdLst>
                <a:gd name="connsiteX0" fmla="*/ 587912 w 683296"/>
                <a:gd name="connsiteY0" fmla="*/ 612704 h 612703"/>
                <a:gd name="connsiteX1" fmla="*/ 683162 w 683296"/>
                <a:gd name="connsiteY1" fmla="*/ 506976 h 612703"/>
                <a:gd name="connsiteX2" fmla="*/ 636489 w 683296"/>
                <a:gd name="connsiteY2" fmla="*/ 427919 h 612703"/>
                <a:gd name="connsiteX3" fmla="*/ 663159 w 683296"/>
                <a:gd name="connsiteY3" fmla="*/ 363149 h 612703"/>
                <a:gd name="connsiteX4" fmla="*/ 606962 w 683296"/>
                <a:gd name="connsiteY4" fmla="*/ 288854 h 612703"/>
                <a:gd name="connsiteX5" fmla="*/ 634584 w 683296"/>
                <a:gd name="connsiteY5" fmla="*/ 223131 h 612703"/>
                <a:gd name="connsiteX6" fmla="*/ 546954 w 683296"/>
                <a:gd name="connsiteY6" fmla="*/ 144074 h 612703"/>
                <a:gd name="connsiteX7" fmla="*/ 516474 w 683296"/>
                <a:gd name="connsiteY7" fmla="*/ 151694 h 612703"/>
                <a:gd name="connsiteX8" fmla="*/ 311687 w 683296"/>
                <a:gd name="connsiteY8" fmla="*/ 246 h 612703"/>
                <a:gd name="connsiteX9" fmla="*/ 131664 w 683296"/>
                <a:gd name="connsiteY9" fmla="*/ 136454 h 612703"/>
                <a:gd name="connsiteX10" fmla="*/ 123091 w 683296"/>
                <a:gd name="connsiteY10" fmla="*/ 136454 h 612703"/>
                <a:gd name="connsiteX11" fmla="*/ 219 w 683296"/>
                <a:gd name="connsiteY11" fmla="*/ 273614 h 612703"/>
                <a:gd name="connsiteX12" fmla="*/ 33556 w 683296"/>
                <a:gd name="connsiteY12" fmla="*/ 368864 h 6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296" h="612703">
                  <a:moveTo>
                    <a:pt x="587912" y="612704"/>
                  </a:moveTo>
                  <a:cubicBezTo>
                    <a:pt x="643157" y="609846"/>
                    <a:pt x="686019" y="562221"/>
                    <a:pt x="683162" y="506976"/>
                  </a:cubicBezTo>
                  <a:cubicBezTo>
                    <a:pt x="681257" y="473639"/>
                    <a:pt x="663159" y="445064"/>
                    <a:pt x="636489" y="427919"/>
                  </a:cubicBezTo>
                  <a:cubicBezTo>
                    <a:pt x="653634" y="411726"/>
                    <a:pt x="664112" y="387914"/>
                    <a:pt x="663159" y="363149"/>
                  </a:cubicBezTo>
                  <a:cubicBezTo>
                    <a:pt x="661254" y="327906"/>
                    <a:pt x="638394" y="299331"/>
                    <a:pt x="606962" y="288854"/>
                  </a:cubicBezTo>
                  <a:cubicBezTo>
                    <a:pt x="625059" y="272661"/>
                    <a:pt x="635537" y="248849"/>
                    <a:pt x="634584" y="223131"/>
                  </a:cubicBezTo>
                  <a:cubicBezTo>
                    <a:pt x="631726" y="177411"/>
                    <a:pt x="592674" y="142169"/>
                    <a:pt x="546954" y="144074"/>
                  </a:cubicBezTo>
                  <a:cubicBezTo>
                    <a:pt x="536476" y="145026"/>
                    <a:pt x="525999" y="146931"/>
                    <a:pt x="516474" y="151694"/>
                  </a:cubicBezTo>
                  <a:cubicBezTo>
                    <a:pt x="493614" y="60254"/>
                    <a:pt x="408841" y="-4516"/>
                    <a:pt x="311687" y="246"/>
                  </a:cubicBezTo>
                  <a:cubicBezTo>
                    <a:pt x="226914" y="5009"/>
                    <a:pt x="157381" y="61206"/>
                    <a:pt x="131664" y="136454"/>
                  </a:cubicBezTo>
                  <a:cubicBezTo>
                    <a:pt x="128806" y="136454"/>
                    <a:pt x="125949" y="136454"/>
                    <a:pt x="123091" y="136454"/>
                  </a:cubicBezTo>
                  <a:cubicBezTo>
                    <a:pt x="51654" y="140264"/>
                    <a:pt x="3076" y="201224"/>
                    <a:pt x="219" y="273614"/>
                  </a:cubicBezTo>
                  <a:cubicBezTo>
                    <a:pt x="-1686" y="311714"/>
                    <a:pt x="8791" y="366006"/>
                    <a:pt x="33556" y="368864"/>
                  </a:cubicBezTo>
                </a:path>
              </a:pathLst>
            </a:custGeom>
            <a:noFill/>
            <a:ln w="19050" cap="flat">
              <a:solidFill>
                <a:schemeClr val="accent2"/>
              </a:solidFill>
              <a:prstDash val="solid"/>
              <a:miter/>
            </a:ln>
          </p:spPr>
          <p:txBody>
            <a:bodyPr rtlCol="0" anchor="ctr"/>
            <a:lstStyle/>
            <a:p>
              <a:endParaRPr lang="da-DK"/>
            </a:p>
          </p:txBody>
        </p:sp>
        <p:grpSp>
          <p:nvGrpSpPr>
            <p:cNvPr id="14" name="Grafik 3">
              <a:extLst>
                <a:ext uri="{FF2B5EF4-FFF2-40B4-BE49-F238E27FC236}">
                  <a16:creationId xmlns:a16="http://schemas.microsoft.com/office/drawing/2014/main" id="{4EB5C5FA-40B4-4EAE-AF92-EF70E844C72D}"/>
                </a:ext>
              </a:extLst>
            </p:cNvPr>
            <p:cNvGrpSpPr/>
            <p:nvPr/>
          </p:nvGrpSpPr>
          <p:grpSpPr>
            <a:xfrm>
              <a:off x="6809422" y="2470784"/>
              <a:ext cx="447675" cy="450844"/>
              <a:chOff x="6809422" y="2470784"/>
              <a:chExt cx="447675" cy="450844"/>
            </a:xfrm>
            <a:noFill/>
          </p:grpSpPr>
          <p:sp>
            <p:nvSpPr>
              <p:cNvPr id="80" name="Kombinationstegning 81">
                <a:extLst>
                  <a:ext uri="{FF2B5EF4-FFF2-40B4-BE49-F238E27FC236}">
                    <a16:creationId xmlns:a16="http://schemas.microsoft.com/office/drawing/2014/main" id="{26463D30-A949-4A3A-8FBB-20D3110C339A}"/>
                  </a:ext>
                </a:extLst>
              </p:cNvPr>
              <p:cNvSpPr/>
              <p:nvPr/>
            </p:nvSpPr>
            <p:spPr>
              <a:xfrm>
                <a:off x="6810375" y="2470784"/>
                <a:ext cx="422909" cy="142875"/>
              </a:xfrm>
              <a:custGeom>
                <a:avLst/>
                <a:gdLst>
                  <a:gd name="connsiteX0" fmla="*/ 0 w 422909"/>
                  <a:gd name="connsiteY0" fmla="*/ 89535 h 142875"/>
                  <a:gd name="connsiteX1" fmla="*/ 109538 w 422909"/>
                  <a:gd name="connsiteY1" fmla="*/ 0 h 142875"/>
                  <a:gd name="connsiteX2" fmla="*/ 257175 w 422909"/>
                  <a:gd name="connsiteY2" fmla="*/ 100965 h 142875"/>
                  <a:gd name="connsiteX3" fmla="*/ 333375 w 422909"/>
                  <a:gd name="connsiteY3" fmla="*/ 75248 h 142875"/>
                  <a:gd name="connsiteX4" fmla="*/ 422910 w 422909"/>
                  <a:gd name="connsiteY4" fmla="*/ 14287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09" h="142875">
                    <a:moveTo>
                      <a:pt x="0" y="89535"/>
                    </a:moveTo>
                    <a:cubicBezTo>
                      <a:pt x="50482" y="80010"/>
                      <a:pt x="90488" y="45720"/>
                      <a:pt x="109538" y="0"/>
                    </a:cubicBezTo>
                    <a:cubicBezTo>
                      <a:pt x="130493" y="60960"/>
                      <a:pt x="189547" y="103823"/>
                      <a:pt x="257175" y="100965"/>
                    </a:cubicBezTo>
                    <a:cubicBezTo>
                      <a:pt x="285750" y="99060"/>
                      <a:pt x="311468" y="89535"/>
                      <a:pt x="333375" y="75248"/>
                    </a:cubicBezTo>
                    <a:cubicBezTo>
                      <a:pt x="348615" y="111443"/>
                      <a:pt x="382905" y="138113"/>
                      <a:pt x="422910" y="142875"/>
                    </a:cubicBezTo>
                  </a:path>
                </a:pathLst>
              </a:custGeom>
              <a:noFill/>
              <a:ln w="19050" cap="flat">
                <a:solidFill>
                  <a:schemeClr val="accent2"/>
                </a:solidFill>
                <a:prstDash val="solid"/>
                <a:miter/>
              </a:ln>
            </p:spPr>
            <p:txBody>
              <a:bodyPr rtlCol="0" anchor="ctr"/>
              <a:lstStyle/>
              <a:p>
                <a:endParaRPr lang="da-DK"/>
              </a:p>
            </p:txBody>
          </p:sp>
          <p:sp>
            <p:nvSpPr>
              <p:cNvPr id="81" name="Kombinationstegning 82">
                <a:extLst>
                  <a:ext uri="{FF2B5EF4-FFF2-40B4-BE49-F238E27FC236}">
                    <a16:creationId xmlns:a16="http://schemas.microsoft.com/office/drawing/2014/main" id="{AE82B5CF-8B9B-4309-B8E6-AE4FB4968814}"/>
                  </a:ext>
                </a:extLst>
              </p:cNvPr>
              <p:cNvSpPr/>
              <p:nvPr/>
            </p:nvSpPr>
            <p:spPr>
              <a:xfrm>
                <a:off x="6809422" y="2598420"/>
                <a:ext cx="447675" cy="323209"/>
              </a:xfrm>
              <a:custGeom>
                <a:avLst/>
                <a:gdLst>
                  <a:gd name="connsiteX0" fmla="*/ 447675 w 447675"/>
                  <a:gd name="connsiteY0" fmla="*/ 177165 h 323209"/>
                  <a:gd name="connsiteX1" fmla="*/ 250508 w 447675"/>
                  <a:gd name="connsiteY1" fmla="*/ 322898 h 323209"/>
                  <a:gd name="connsiteX2" fmla="*/ 243840 w 447675"/>
                  <a:gd name="connsiteY2" fmla="*/ 322898 h 323209"/>
                  <a:gd name="connsiteX3" fmla="*/ 4763 w 447675"/>
                  <a:gd name="connsiteY3" fmla="*/ 98108 h 323209"/>
                  <a:gd name="connsiteX4" fmla="*/ 0 w 447675"/>
                  <a:gd name="connsiteY4" fmla="*/ 0 h 32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323209">
                    <a:moveTo>
                      <a:pt x="447675" y="177165"/>
                    </a:moveTo>
                    <a:cubicBezTo>
                      <a:pt x="415290" y="259080"/>
                      <a:pt x="340043" y="318135"/>
                      <a:pt x="250508" y="322898"/>
                    </a:cubicBezTo>
                    <a:lnTo>
                      <a:pt x="243840" y="322898"/>
                    </a:lnTo>
                    <a:cubicBezTo>
                      <a:pt x="119063" y="329565"/>
                      <a:pt x="11430" y="228600"/>
                      <a:pt x="4763" y="98108"/>
                    </a:cubicBezTo>
                    <a:lnTo>
                      <a:pt x="0" y="0"/>
                    </a:lnTo>
                  </a:path>
                </a:pathLst>
              </a:custGeom>
              <a:noFill/>
              <a:ln w="19050" cap="flat">
                <a:solidFill>
                  <a:schemeClr val="accent2"/>
                </a:solidFill>
                <a:prstDash val="solid"/>
                <a:miter/>
              </a:ln>
            </p:spPr>
            <p:txBody>
              <a:bodyPr rtlCol="0" anchor="ctr"/>
              <a:lstStyle/>
              <a:p>
                <a:endParaRPr lang="da-DK"/>
              </a:p>
            </p:txBody>
          </p:sp>
        </p:grpSp>
        <p:sp>
          <p:nvSpPr>
            <p:cNvPr id="15" name="Kombinationstegning 83">
              <a:extLst>
                <a:ext uri="{FF2B5EF4-FFF2-40B4-BE49-F238E27FC236}">
                  <a16:creationId xmlns:a16="http://schemas.microsoft.com/office/drawing/2014/main" id="{E0048AEC-7F2F-4821-80B8-45A7EE41849E}"/>
                </a:ext>
              </a:extLst>
            </p:cNvPr>
            <p:cNvSpPr/>
            <p:nvPr/>
          </p:nvSpPr>
          <p:spPr>
            <a:xfrm>
              <a:off x="6871289" y="2687002"/>
              <a:ext cx="49575" cy="67672"/>
            </a:xfrm>
            <a:custGeom>
              <a:avLst/>
              <a:gdLst>
                <a:gd name="connsiteX0" fmla="*/ 45765 w 49575"/>
                <a:gd name="connsiteY0" fmla="*/ 0 h 67672"/>
                <a:gd name="connsiteX1" fmla="*/ 31478 w 49575"/>
                <a:gd name="connsiteY1" fmla="*/ 953 h 67672"/>
                <a:gd name="connsiteX2" fmla="*/ 45 w 49575"/>
                <a:gd name="connsiteY2" fmla="*/ 36195 h 67672"/>
                <a:gd name="connsiteX3" fmla="*/ 45 w 49575"/>
                <a:gd name="connsiteY3" fmla="*/ 36195 h 67672"/>
                <a:gd name="connsiteX4" fmla="*/ 35288 w 49575"/>
                <a:gd name="connsiteY4" fmla="*/ 67628 h 67672"/>
                <a:gd name="connsiteX5" fmla="*/ 49575 w 49575"/>
                <a:gd name="connsiteY5" fmla="*/ 66675 h 6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75" h="67672">
                  <a:moveTo>
                    <a:pt x="45765" y="0"/>
                  </a:moveTo>
                  <a:lnTo>
                    <a:pt x="31478" y="953"/>
                  </a:lnTo>
                  <a:cubicBezTo>
                    <a:pt x="13380" y="1905"/>
                    <a:pt x="-908" y="17145"/>
                    <a:pt x="45" y="36195"/>
                  </a:cubicBezTo>
                  <a:lnTo>
                    <a:pt x="45" y="36195"/>
                  </a:lnTo>
                  <a:cubicBezTo>
                    <a:pt x="998" y="54292"/>
                    <a:pt x="16238" y="68580"/>
                    <a:pt x="35288" y="67628"/>
                  </a:cubicBezTo>
                  <a:lnTo>
                    <a:pt x="49575" y="66675"/>
                  </a:lnTo>
                </a:path>
              </a:pathLst>
            </a:custGeom>
            <a:noFill/>
            <a:ln w="19050" cap="flat">
              <a:solidFill>
                <a:schemeClr val="accent2"/>
              </a:solidFill>
              <a:prstDash val="solid"/>
              <a:miter/>
            </a:ln>
          </p:spPr>
          <p:txBody>
            <a:bodyPr rtlCol="0" anchor="ctr"/>
            <a:lstStyle/>
            <a:p>
              <a:endParaRPr lang="da-DK"/>
            </a:p>
          </p:txBody>
        </p:sp>
        <p:sp>
          <p:nvSpPr>
            <p:cNvPr id="16" name="Kombinationstegning 84">
              <a:extLst>
                <a:ext uri="{FF2B5EF4-FFF2-40B4-BE49-F238E27FC236}">
                  <a16:creationId xmlns:a16="http://schemas.microsoft.com/office/drawing/2014/main" id="{6D18954A-4BCA-44A1-AABF-9BF665B70237}"/>
                </a:ext>
              </a:extLst>
            </p:cNvPr>
            <p:cNvSpPr/>
            <p:nvPr/>
          </p:nvSpPr>
          <p:spPr>
            <a:xfrm>
              <a:off x="6889432" y="263556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19050" cap="flat">
              <a:solidFill>
                <a:schemeClr val="accent2"/>
              </a:solidFill>
              <a:prstDash val="solid"/>
              <a:miter/>
            </a:ln>
          </p:spPr>
          <p:txBody>
            <a:bodyPr rtlCol="0" anchor="ctr"/>
            <a:lstStyle/>
            <a:p>
              <a:endParaRPr lang="da-DK"/>
            </a:p>
          </p:txBody>
        </p:sp>
        <p:sp>
          <p:nvSpPr>
            <p:cNvPr id="17" name="Kombinationstegning 85">
              <a:extLst>
                <a:ext uri="{FF2B5EF4-FFF2-40B4-BE49-F238E27FC236}">
                  <a16:creationId xmlns:a16="http://schemas.microsoft.com/office/drawing/2014/main" id="{591E5427-63B9-40C1-A4E8-68962B97C129}"/>
                </a:ext>
              </a:extLst>
            </p:cNvPr>
            <p:cNvSpPr/>
            <p:nvPr/>
          </p:nvSpPr>
          <p:spPr>
            <a:xfrm>
              <a:off x="6961822"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80" y="5715"/>
                    <a:pt x="0" y="4436"/>
                    <a:pt x="0" y="2858"/>
                  </a:cubicBezTo>
                  <a:cubicBezTo>
                    <a:pt x="0" y="1279"/>
                    <a:pt x="1280" y="0"/>
                    <a:pt x="2858" y="0"/>
                  </a:cubicBezTo>
                  <a:cubicBezTo>
                    <a:pt x="4436" y="0"/>
                    <a:pt x="5715" y="1279"/>
                    <a:pt x="5715" y="2858"/>
                  </a:cubicBezTo>
                  <a:close/>
                </a:path>
              </a:pathLst>
            </a:custGeom>
            <a:solidFill>
              <a:srgbClr val="623460"/>
            </a:solidFill>
            <a:ln w="19050" cap="flat">
              <a:solidFill>
                <a:schemeClr val="accent2"/>
              </a:solidFill>
              <a:prstDash val="solid"/>
              <a:miter/>
            </a:ln>
          </p:spPr>
          <p:txBody>
            <a:bodyPr rtlCol="0" anchor="ctr"/>
            <a:lstStyle/>
            <a:p>
              <a:endParaRPr lang="da-DK"/>
            </a:p>
          </p:txBody>
        </p:sp>
        <p:sp>
          <p:nvSpPr>
            <p:cNvPr id="18" name="Kombinationstegning 87">
              <a:extLst>
                <a:ext uri="{FF2B5EF4-FFF2-40B4-BE49-F238E27FC236}">
                  <a16:creationId xmlns:a16="http://schemas.microsoft.com/office/drawing/2014/main" id="{251C4A40-AEA0-4427-A094-CB83E9894C27}"/>
                </a:ext>
              </a:extLst>
            </p:cNvPr>
            <p:cNvSpPr/>
            <p:nvPr/>
          </p:nvSpPr>
          <p:spPr>
            <a:xfrm>
              <a:off x="7208388" y="2603051"/>
              <a:ext cx="90750" cy="126813"/>
            </a:xfrm>
            <a:custGeom>
              <a:avLst/>
              <a:gdLst>
                <a:gd name="connsiteX0" fmla="*/ 48709 w 90750"/>
                <a:gd name="connsiteY0" fmla="*/ 126814 h 126813"/>
                <a:gd name="connsiteX1" fmla="*/ 48709 w 90750"/>
                <a:gd name="connsiteY1" fmla="*/ 126814 h 126813"/>
                <a:gd name="connsiteX2" fmla="*/ 90619 w 90750"/>
                <a:gd name="connsiteY2" fmla="*/ 80141 h 126813"/>
                <a:gd name="connsiteX3" fmla="*/ 88714 w 90750"/>
                <a:gd name="connsiteY3" fmla="*/ 42041 h 126813"/>
                <a:gd name="connsiteX4" fmla="*/ 42042 w 90750"/>
                <a:gd name="connsiteY4" fmla="*/ 131 h 126813"/>
                <a:gd name="connsiteX5" fmla="*/ 42042 w 90750"/>
                <a:gd name="connsiteY5" fmla="*/ 131 h 126813"/>
                <a:gd name="connsiteX6" fmla="*/ 131 w 90750"/>
                <a:gd name="connsiteY6" fmla="*/ 46804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50" h="126813">
                  <a:moveTo>
                    <a:pt x="48709" y="126814"/>
                  </a:moveTo>
                  <a:lnTo>
                    <a:pt x="48709" y="126814"/>
                  </a:lnTo>
                  <a:cubicBezTo>
                    <a:pt x="73474" y="125861"/>
                    <a:pt x="92524" y="104906"/>
                    <a:pt x="90619" y="80141"/>
                  </a:cubicBezTo>
                  <a:lnTo>
                    <a:pt x="88714" y="42041"/>
                  </a:lnTo>
                  <a:cubicBezTo>
                    <a:pt x="87761" y="17276"/>
                    <a:pt x="66806" y="-1774"/>
                    <a:pt x="42042" y="131"/>
                  </a:cubicBezTo>
                  <a:lnTo>
                    <a:pt x="42042" y="131"/>
                  </a:lnTo>
                  <a:cubicBezTo>
                    <a:pt x="17277" y="1084"/>
                    <a:pt x="-1773" y="22039"/>
                    <a:pt x="131" y="46804"/>
                  </a:cubicBezTo>
                </a:path>
              </a:pathLst>
            </a:custGeom>
            <a:noFill/>
            <a:ln w="19050" cap="flat">
              <a:solidFill>
                <a:schemeClr val="accent2"/>
              </a:solidFill>
              <a:prstDash val="solid"/>
              <a:miter/>
            </a:ln>
          </p:spPr>
          <p:txBody>
            <a:bodyPr rtlCol="0" anchor="ctr"/>
            <a:lstStyle/>
            <a:p>
              <a:endParaRPr lang="da-DK"/>
            </a:p>
          </p:txBody>
        </p:sp>
        <p:sp>
          <p:nvSpPr>
            <p:cNvPr id="19" name="Kombinationstegning 88">
              <a:extLst>
                <a:ext uri="{FF2B5EF4-FFF2-40B4-BE49-F238E27FC236}">
                  <a16:creationId xmlns:a16="http://schemas.microsoft.com/office/drawing/2014/main" id="{2A97ADB9-A101-40A1-812E-36C82BA6FB84}"/>
                </a:ext>
              </a:extLst>
            </p:cNvPr>
            <p:cNvSpPr/>
            <p:nvPr/>
          </p:nvSpPr>
          <p:spPr>
            <a:xfrm>
              <a:off x="6201727" y="3042284"/>
              <a:ext cx="441959" cy="450532"/>
            </a:xfrm>
            <a:custGeom>
              <a:avLst/>
              <a:gdLst>
                <a:gd name="connsiteX0" fmla="*/ 400050 w 441959"/>
                <a:gd name="connsiteY0" fmla="*/ 184785 h 450532"/>
                <a:gd name="connsiteX1" fmla="*/ 354330 w 441959"/>
                <a:gd name="connsiteY1" fmla="*/ 0 h 450532"/>
                <a:gd name="connsiteX2" fmla="*/ 0 w 441959"/>
                <a:gd name="connsiteY2" fmla="*/ 36195 h 450532"/>
                <a:gd name="connsiteX3" fmla="*/ 86678 w 441959"/>
                <a:gd name="connsiteY3" fmla="*/ 450533 h 450532"/>
                <a:gd name="connsiteX4" fmla="*/ 441960 w 441959"/>
                <a:gd name="connsiteY4" fmla="*/ 407670 h 450532"/>
                <a:gd name="connsiteX5" fmla="*/ 414338 w 441959"/>
                <a:gd name="connsiteY5" fmla="*/ 246697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59" h="450532">
                  <a:moveTo>
                    <a:pt x="400050" y="184785"/>
                  </a:moveTo>
                  <a:lnTo>
                    <a:pt x="354330" y="0"/>
                  </a:lnTo>
                  <a:lnTo>
                    <a:pt x="0" y="36195"/>
                  </a:lnTo>
                  <a:lnTo>
                    <a:pt x="86678" y="450533"/>
                  </a:lnTo>
                  <a:lnTo>
                    <a:pt x="441960" y="407670"/>
                  </a:lnTo>
                  <a:lnTo>
                    <a:pt x="414338" y="246697"/>
                  </a:lnTo>
                </a:path>
              </a:pathLst>
            </a:custGeom>
            <a:noFill/>
            <a:ln w="19050" cap="flat">
              <a:solidFill>
                <a:schemeClr val="accent2"/>
              </a:solidFill>
              <a:prstDash val="solid"/>
              <a:miter/>
            </a:ln>
          </p:spPr>
          <p:txBody>
            <a:bodyPr rtlCol="0" anchor="ctr"/>
            <a:lstStyle/>
            <a:p>
              <a:endParaRPr lang="da-DK"/>
            </a:p>
          </p:txBody>
        </p:sp>
        <p:sp>
          <p:nvSpPr>
            <p:cNvPr id="20" name="Kombinationstegning 89">
              <a:extLst>
                <a:ext uri="{FF2B5EF4-FFF2-40B4-BE49-F238E27FC236}">
                  <a16:creationId xmlns:a16="http://schemas.microsoft.com/office/drawing/2014/main" id="{C70B5F67-D375-45CB-8EFB-96DAD502C2F9}"/>
                </a:ext>
              </a:extLst>
            </p:cNvPr>
            <p:cNvSpPr/>
            <p:nvPr/>
          </p:nvSpPr>
          <p:spPr>
            <a:xfrm>
              <a:off x="7025296" y="3094672"/>
              <a:ext cx="20346" cy="229552"/>
            </a:xfrm>
            <a:custGeom>
              <a:avLst/>
              <a:gdLst>
                <a:gd name="connsiteX0" fmla="*/ 20346 w 20346"/>
                <a:gd name="connsiteY0" fmla="*/ 0 h 229552"/>
                <a:gd name="connsiteX1" fmla="*/ 18441 w 20346"/>
                <a:gd name="connsiteY1" fmla="*/ 18097 h 229552"/>
                <a:gd name="connsiteX2" fmla="*/ 10821 w 20346"/>
                <a:gd name="connsiteY2" fmla="*/ 60960 h 229552"/>
                <a:gd name="connsiteX3" fmla="*/ 344 w 20346"/>
                <a:gd name="connsiteY3" fmla="*/ 138113 h 229552"/>
                <a:gd name="connsiteX4" fmla="*/ 4154 w 20346"/>
                <a:gd name="connsiteY4" fmla="*/ 229553 h 2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6" h="229552">
                  <a:moveTo>
                    <a:pt x="20346" y="0"/>
                  </a:moveTo>
                  <a:cubicBezTo>
                    <a:pt x="20346" y="5715"/>
                    <a:pt x="20346" y="12383"/>
                    <a:pt x="18441" y="18097"/>
                  </a:cubicBezTo>
                  <a:cubicBezTo>
                    <a:pt x="12726" y="34290"/>
                    <a:pt x="11773" y="42863"/>
                    <a:pt x="10821" y="60960"/>
                  </a:cubicBezTo>
                  <a:cubicBezTo>
                    <a:pt x="9869" y="87630"/>
                    <a:pt x="344" y="111443"/>
                    <a:pt x="344" y="138113"/>
                  </a:cubicBezTo>
                  <a:cubicBezTo>
                    <a:pt x="-609" y="168593"/>
                    <a:pt x="344" y="199072"/>
                    <a:pt x="4154" y="229553"/>
                  </a:cubicBezTo>
                </a:path>
              </a:pathLst>
            </a:custGeom>
            <a:noFill/>
            <a:ln w="19050" cap="flat">
              <a:solidFill>
                <a:schemeClr val="accent2"/>
              </a:solidFill>
              <a:prstDash val="solid"/>
              <a:miter/>
            </a:ln>
          </p:spPr>
          <p:txBody>
            <a:bodyPr rtlCol="0" anchor="ctr"/>
            <a:lstStyle/>
            <a:p>
              <a:endParaRPr lang="da-DK"/>
            </a:p>
          </p:txBody>
        </p:sp>
        <p:sp>
          <p:nvSpPr>
            <p:cNvPr id="21" name="Kombinationstegning 90">
              <a:extLst>
                <a:ext uri="{FF2B5EF4-FFF2-40B4-BE49-F238E27FC236}">
                  <a16:creationId xmlns:a16="http://schemas.microsoft.com/office/drawing/2014/main" id="{D0A35551-EA01-4758-8FB3-07EBF51BDD71}"/>
                </a:ext>
              </a:extLst>
            </p:cNvPr>
            <p:cNvSpPr/>
            <p:nvPr/>
          </p:nvSpPr>
          <p:spPr>
            <a:xfrm>
              <a:off x="7117080" y="3226117"/>
              <a:ext cx="120014" cy="12382"/>
            </a:xfrm>
            <a:custGeom>
              <a:avLst/>
              <a:gdLst>
                <a:gd name="connsiteX0" fmla="*/ 0 w 120014"/>
                <a:gd name="connsiteY0" fmla="*/ 0 h 12382"/>
                <a:gd name="connsiteX1" fmla="*/ 120015 w 120014"/>
                <a:gd name="connsiteY1" fmla="*/ 12382 h 12382"/>
              </a:gdLst>
              <a:ahLst/>
              <a:cxnLst>
                <a:cxn ang="0">
                  <a:pos x="connsiteX0" y="connsiteY0"/>
                </a:cxn>
                <a:cxn ang="0">
                  <a:pos x="connsiteX1" y="connsiteY1"/>
                </a:cxn>
              </a:cxnLst>
              <a:rect l="l" t="t" r="r" b="b"/>
              <a:pathLst>
                <a:path w="120014" h="12382">
                  <a:moveTo>
                    <a:pt x="0" y="0"/>
                  </a:moveTo>
                  <a:cubicBezTo>
                    <a:pt x="39052" y="7620"/>
                    <a:pt x="80010" y="11430"/>
                    <a:pt x="120015" y="12382"/>
                  </a:cubicBezTo>
                </a:path>
              </a:pathLst>
            </a:custGeom>
            <a:noFill/>
            <a:ln w="19050" cap="flat">
              <a:solidFill>
                <a:schemeClr val="accent2"/>
              </a:solidFill>
              <a:prstDash val="solid"/>
              <a:miter/>
            </a:ln>
          </p:spPr>
          <p:txBody>
            <a:bodyPr rtlCol="0" anchor="ctr"/>
            <a:lstStyle/>
            <a:p>
              <a:endParaRPr lang="da-DK"/>
            </a:p>
          </p:txBody>
        </p:sp>
        <p:sp>
          <p:nvSpPr>
            <p:cNvPr id="22" name="Kombinationstegning 91">
              <a:extLst>
                <a:ext uri="{FF2B5EF4-FFF2-40B4-BE49-F238E27FC236}">
                  <a16:creationId xmlns:a16="http://schemas.microsoft.com/office/drawing/2014/main" id="{7BC814DF-79FE-49B0-8607-04E3CE67097D}"/>
                </a:ext>
              </a:extLst>
            </p:cNvPr>
            <p:cNvSpPr/>
            <p:nvPr/>
          </p:nvSpPr>
          <p:spPr>
            <a:xfrm>
              <a:off x="6558617" y="3214721"/>
              <a:ext cx="151710" cy="149050"/>
            </a:xfrm>
            <a:custGeom>
              <a:avLst/>
              <a:gdLst>
                <a:gd name="connsiteX0" fmla="*/ 120312 w 151710"/>
                <a:gd name="connsiteY0" fmla="*/ 12348 h 149050"/>
                <a:gd name="connsiteX1" fmla="*/ 150792 w 151710"/>
                <a:gd name="connsiteY1" fmla="*/ 86644 h 149050"/>
                <a:gd name="connsiteX2" fmla="*/ 143172 w 151710"/>
                <a:gd name="connsiteY2" fmla="*/ 113313 h 149050"/>
                <a:gd name="connsiteX3" fmla="*/ 126980 w 151710"/>
                <a:gd name="connsiteY3" fmla="*/ 139984 h 149050"/>
                <a:gd name="connsiteX4" fmla="*/ 70782 w 151710"/>
                <a:gd name="connsiteY4" fmla="*/ 121886 h 149050"/>
                <a:gd name="connsiteX5" fmla="*/ 65067 w 151710"/>
                <a:gd name="connsiteY5" fmla="*/ 85691 h 149050"/>
                <a:gd name="connsiteX6" fmla="*/ 14585 w 151710"/>
                <a:gd name="connsiteY6" fmla="*/ 73309 h 149050"/>
                <a:gd name="connsiteX7" fmla="*/ 3155 w 151710"/>
                <a:gd name="connsiteY7" fmla="*/ 61878 h 149050"/>
                <a:gd name="connsiteX8" fmla="*/ 297 w 151710"/>
                <a:gd name="connsiteY8" fmla="*/ 55211 h 149050"/>
                <a:gd name="connsiteX9" fmla="*/ 12680 w 151710"/>
                <a:gd name="connsiteY9" fmla="*/ 25684 h 149050"/>
                <a:gd name="connsiteX10" fmla="*/ 31730 w 151710"/>
                <a:gd name="connsiteY10" fmla="*/ 17111 h 149050"/>
                <a:gd name="connsiteX11" fmla="*/ 74592 w 151710"/>
                <a:gd name="connsiteY11" fmla="*/ 919 h 149050"/>
                <a:gd name="connsiteX12" fmla="*/ 120312 w 151710"/>
                <a:gd name="connsiteY12" fmla="*/ 12348 h 1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10" h="149050">
                  <a:moveTo>
                    <a:pt x="120312" y="12348"/>
                  </a:moveTo>
                  <a:cubicBezTo>
                    <a:pt x="141267" y="29494"/>
                    <a:pt x="155555" y="59973"/>
                    <a:pt x="150792" y="86644"/>
                  </a:cubicBezTo>
                  <a:cubicBezTo>
                    <a:pt x="148887" y="96169"/>
                    <a:pt x="146030" y="104741"/>
                    <a:pt x="143172" y="113313"/>
                  </a:cubicBezTo>
                  <a:cubicBezTo>
                    <a:pt x="139362" y="122838"/>
                    <a:pt x="134600" y="132363"/>
                    <a:pt x="126980" y="139984"/>
                  </a:cubicBezTo>
                  <a:cubicBezTo>
                    <a:pt x="107930" y="159034"/>
                    <a:pt x="77450" y="145698"/>
                    <a:pt x="70782" y="121886"/>
                  </a:cubicBezTo>
                  <a:cubicBezTo>
                    <a:pt x="66972" y="110456"/>
                    <a:pt x="66972" y="97121"/>
                    <a:pt x="65067" y="85691"/>
                  </a:cubicBezTo>
                  <a:cubicBezTo>
                    <a:pt x="60305" y="63784"/>
                    <a:pt x="27920" y="79976"/>
                    <a:pt x="14585" y="73309"/>
                  </a:cubicBezTo>
                  <a:cubicBezTo>
                    <a:pt x="9822" y="70451"/>
                    <a:pt x="6012" y="66641"/>
                    <a:pt x="3155" y="61878"/>
                  </a:cubicBezTo>
                  <a:cubicBezTo>
                    <a:pt x="2202" y="59973"/>
                    <a:pt x="297" y="57116"/>
                    <a:pt x="297" y="55211"/>
                  </a:cubicBezTo>
                  <a:cubicBezTo>
                    <a:pt x="-1608" y="45686"/>
                    <a:pt x="6012" y="32351"/>
                    <a:pt x="12680" y="25684"/>
                  </a:cubicBezTo>
                  <a:cubicBezTo>
                    <a:pt x="18395" y="20921"/>
                    <a:pt x="25062" y="19016"/>
                    <a:pt x="31730" y="17111"/>
                  </a:cubicBezTo>
                  <a:cubicBezTo>
                    <a:pt x="46970" y="12348"/>
                    <a:pt x="59352" y="3776"/>
                    <a:pt x="74592" y="919"/>
                  </a:cubicBezTo>
                  <a:cubicBezTo>
                    <a:pt x="90785" y="-1939"/>
                    <a:pt x="106977" y="1871"/>
                    <a:pt x="120312" y="12348"/>
                  </a:cubicBezTo>
                  <a:close/>
                </a:path>
              </a:pathLst>
            </a:custGeom>
            <a:noFill/>
            <a:ln w="19050" cap="flat">
              <a:solidFill>
                <a:schemeClr val="accent2"/>
              </a:solidFill>
              <a:prstDash val="solid"/>
              <a:miter/>
            </a:ln>
          </p:spPr>
          <p:txBody>
            <a:bodyPr rtlCol="0" anchor="ctr"/>
            <a:lstStyle/>
            <a:p>
              <a:endParaRPr lang="da-DK"/>
            </a:p>
          </p:txBody>
        </p:sp>
        <p:sp>
          <p:nvSpPr>
            <p:cNvPr id="23" name="Kombinationstegning 92">
              <a:extLst>
                <a:ext uri="{FF2B5EF4-FFF2-40B4-BE49-F238E27FC236}">
                  <a16:creationId xmlns:a16="http://schemas.microsoft.com/office/drawing/2014/main" id="{C2B4111A-F24B-4147-8DDB-CB154C0F1DC5}"/>
                </a:ext>
              </a:extLst>
            </p:cNvPr>
            <p:cNvSpPr/>
            <p:nvPr/>
          </p:nvSpPr>
          <p:spPr>
            <a:xfrm>
              <a:off x="6695122" y="3262312"/>
              <a:ext cx="147637" cy="116205"/>
            </a:xfrm>
            <a:custGeom>
              <a:avLst/>
              <a:gdLst>
                <a:gd name="connsiteX0" fmla="*/ 147638 w 147637"/>
                <a:gd name="connsiteY0" fmla="*/ 17145 h 116205"/>
                <a:gd name="connsiteX1" fmla="*/ 24765 w 147637"/>
                <a:gd name="connsiteY1" fmla="*/ 0 h 116205"/>
                <a:gd name="connsiteX2" fmla="*/ 0 w 147637"/>
                <a:gd name="connsiteY2" fmla="*/ 116205 h 116205"/>
              </a:gdLst>
              <a:ahLst/>
              <a:cxnLst>
                <a:cxn ang="0">
                  <a:pos x="connsiteX0" y="connsiteY0"/>
                </a:cxn>
                <a:cxn ang="0">
                  <a:pos x="connsiteX1" y="connsiteY1"/>
                </a:cxn>
                <a:cxn ang="0">
                  <a:pos x="connsiteX2" y="connsiteY2"/>
                </a:cxn>
              </a:cxnLst>
              <a:rect l="l" t="t" r="r" b="b"/>
              <a:pathLst>
                <a:path w="147637" h="116205">
                  <a:moveTo>
                    <a:pt x="147638" y="17145"/>
                  </a:moveTo>
                  <a:cubicBezTo>
                    <a:pt x="106680" y="20955"/>
                    <a:pt x="63818" y="15240"/>
                    <a:pt x="24765" y="0"/>
                  </a:cubicBezTo>
                  <a:cubicBezTo>
                    <a:pt x="16193" y="39053"/>
                    <a:pt x="8572" y="78105"/>
                    <a:pt x="0" y="116205"/>
                  </a:cubicBezTo>
                </a:path>
              </a:pathLst>
            </a:custGeom>
            <a:noFill/>
            <a:ln w="19050" cap="flat">
              <a:solidFill>
                <a:schemeClr val="accent2"/>
              </a:solidFill>
              <a:prstDash val="solid"/>
              <a:miter/>
            </a:ln>
          </p:spPr>
          <p:txBody>
            <a:bodyPr rtlCol="0" anchor="ctr"/>
            <a:lstStyle/>
            <a:p>
              <a:endParaRPr lang="da-DK"/>
            </a:p>
          </p:txBody>
        </p:sp>
        <p:sp>
          <p:nvSpPr>
            <p:cNvPr id="24" name="Kombinationstegning 93">
              <a:extLst>
                <a:ext uri="{FF2B5EF4-FFF2-40B4-BE49-F238E27FC236}">
                  <a16:creationId xmlns:a16="http://schemas.microsoft.com/office/drawing/2014/main" id="{126526C2-76D9-4F56-98B5-AC11A0C0213F}"/>
                </a:ext>
              </a:extLst>
            </p:cNvPr>
            <p:cNvSpPr/>
            <p:nvPr/>
          </p:nvSpPr>
          <p:spPr>
            <a:xfrm>
              <a:off x="6941819" y="2825115"/>
              <a:ext cx="86436" cy="57150"/>
            </a:xfrm>
            <a:custGeom>
              <a:avLst/>
              <a:gdLst>
                <a:gd name="connsiteX0" fmla="*/ 0 w 86436"/>
                <a:gd name="connsiteY0" fmla="*/ 13335 h 57150"/>
                <a:gd name="connsiteX1" fmla="*/ 81915 w 86436"/>
                <a:gd name="connsiteY1" fmla="*/ 0 h 57150"/>
                <a:gd name="connsiteX2" fmla="*/ 60960 w 86436"/>
                <a:gd name="connsiteY2" fmla="*/ 57150 h 57150"/>
              </a:gdLst>
              <a:ahLst/>
              <a:cxnLst>
                <a:cxn ang="0">
                  <a:pos x="connsiteX0" y="connsiteY0"/>
                </a:cxn>
                <a:cxn ang="0">
                  <a:pos x="connsiteX1" y="connsiteY1"/>
                </a:cxn>
                <a:cxn ang="0">
                  <a:pos x="connsiteX2" y="connsiteY2"/>
                </a:cxn>
              </a:cxnLst>
              <a:rect l="l" t="t" r="r" b="b"/>
              <a:pathLst>
                <a:path w="86436" h="57150">
                  <a:moveTo>
                    <a:pt x="0" y="13335"/>
                  </a:moveTo>
                  <a:cubicBezTo>
                    <a:pt x="33338" y="12382"/>
                    <a:pt x="56198" y="9525"/>
                    <a:pt x="81915" y="0"/>
                  </a:cubicBezTo>
                  <a:cubicBezTo>
                    <a:pt x="93345" y="33338"/>
                    <a:pt x="81915" y="52388"/>
                    <a:pt x="60960" y="57150"/>
                  </a:cubicBezTo>
                </a:path>
              </a:pathLst>
            </a:custGeom>
            <a:noFill/>
            <a:ln w="19050" cap="flat">
              <a:solidFill>
                <a:schemeClr val="accent2"/>
              </a:solidFill>
              <a:prstDash val="solid"/>
              <a:miter/>
            </a:ln>
          </p:spPr>
          <p:txBody>
            <a:bodyPr rtlCol="0" anchor="ctr"/>
            <a:lstStyle/>
            <a:p>
              <a:endParaRPr lang="da-DK"/>
            </a:p>
          </p:txBody>
        </p:sp>
        <p:grpSp>
          <p:nvGrpSpPr>
            <p:cNvPr id="25" name="Grafik 3">
              <a:extLst>
                <a:ext uri="{FF2B5EF4-FFF2-40B4-BE49-F238E27FC236}">
                  <a16:creationId xmlns:a16="http://schemas.microsoft.com/office/drawing/2014/main" id="{08124AA2-6D1C-4F98-87E9-890ECB520C93}"/>
                </a:ext>
              </a:extLst>
            </p:cNvPr>
            <p:cNvGrpSpPr/>
            <p:nvPr/>
          </p:nvGrpSpPr>
          <p:grpSpPr>
            <a:xfrm>
              <a:off x="6276975" y="3124882"/>
              <a:ext cx="282603" cy="258633"/>
              <a:chOff x="6276975" y="3124882"/>
              <a:chExt cx="282603" cy="258633"/>
            </a:xfrm>
            <a:noFill/>
          </p:grpSpPr>
          <p:grpSp>
            <p:nvGrpSpPr>
              <p:cNvPr id="65" name="Grafik 3">
                <a:extLst>
                  <a:ext uri="{FF2B5EF4-FFF2-40B4-BE49-F238E27FC236}">
                    <a16:creationId xmlns:a16="http://schemas.microsoft.com/office/drawing/2014/main" id="{DD675964-9FF3-4D91-A573-08ADAF2769E7}"/>
                  </a:ext>
                </a:extLst>
              </p:cNvPr>
              <p:cNvGrpSpPr/>
              <p:nvPr/>
            </p:nvGrpSpPr>
            <p:grpSpPr>
              <a:xfrm>
                <a:off x="6276975" y="3124882"/>
                <a:ext cx="282603" cy="258633"/>
                <a:chOff x="6276975" y="3124882"/>
                <a:chExt cx="282603" cy="258633"/>
              </a:xfrm>
              <a:noFill/>
            </p:grpSpPr>
            <p:sp>
              <p:nvSpPr>
                <p:cNvPr id="69" name="Kombinationstegning 96">
                  <a:extLst>
                    <a:ext uri="{FF2B5EF4-FFF2-40B4-BE49-F238E27FC236}">
                      <a16:creationId xmlns:a16="http://schemas.microsoft.com/office/drawing/2014/main" id="{F499269D-18FB-43CB-856C-49DC1044E1A0}"/>
                    </a:ext>
                  </a:extLst>
                </p:cNvPr>
                <p:cNvSpPr/>
                <p:nvPr/>
              </p:nvSpPr>
              <p:spPr>
                <a:xfrm>
                  <a:off x="6317932" y="3124882"/>
                  <a:ext cx="192405" cy="65040"/>
                </a:xfrm>
                <a:custGeom>
                  <a:avLst/>
                  <a:gdLst>
                    <a:gd name="connsiteX0" fmla="*/ 192405 w 192405"/>
                    <a:gd name="connsiteY0" fmla="*/ 49800 h 65040"/>
                    <a:gd name="connsiteX1" fmla="*/ 82868 w 192405"/>
                    <a:gd name="connsiteY1" fmla="*/ 271 h 65040"/>
                    <a:gd name="connsiteX2" fmla="*/ 80010 w 192405"/>
                    <a:gd name="connsiteY2" fmla="*/ 271 h 65040"/>
                    <a:gd name="connsiteX3" fmla="*/ 0 w 192405"/>
                    <a:gd name="connsiteY3" fmla="*/ 65040 h 65040"/>
                  </a:gdLst>
                  <a:ahLst/>
                  <a:cxnLst>
                    <a:cxn ang="0">
                      <a:pos x="connsiteX0" y="connsiteY0"/>
                    </a:cxn>
                    <a:cxn ang="0">
                      <a:pos x="connsiteX1" y="connsiteY1"/>
                    </a:cxn>
                    <a:cxn ang="0">
                      <a:pos x="connsiteX2" y="connsiteY2"/>
                    </a:cxn>
                    <a:cxn ang="0">
                      <a:pos x="connsiteX3" y="connsiteY3"/>
                    </a:cxn>
                  </a:cxnLst>
                  <a:rect l="l" t="t" r="r" b="b"/>
                  <a:pathLst>
                    <a:path w="192405" h="65040">
                      <a:moveTo>
                        <a:pt x="192405" y="49800"/>
                      </a:moveTo>
                      <a:cubicBezTo>
                        <a:pt x="165735" y="17415"/>
                        <a:pt x="123825" y="-2587"/>
                        <a:pt x="82868" y="271"/>
                      </a:cubicBezTo>
                      <a:lnTo>
                        <a:pt x="80010" y="271"/>
                      </a:lnTo>
                      <a:cubicBezTo>
                        <a:pt x="38100" y="3128"/>
                        <a:pt x="8573" y="29798"/>
                        <a:pt x="0" y="65040"/>
                      </a:cubicBezTo>
                    </a:path>
                  </a:pathLst>
                </a:custGeom>
                <a:noFill/>
                <a:ln w="19050" cap="flat">
                  <a:solidFill>
                    <a:schemeClr val="accent2"/>
                  </a:solidFill>
                  <a:prstDash val="solid"/>
                  <a:miter/>
                </a:ln>
              </p:spPr>
              <p:txBody>
                <a:bodyPr rtlCol="0" anchor="ctr"/>
                <a:lstStyle/>
                <a:p>
                  <a:endParaRPr lang="da-DK"/>
                </a:p>
              </p:txBody>
            </p:sp>
            <p:sp>
              <p:nvSpPr>
                <p:cNvPr id="70" name="Kombinationstegning 97">
                  <a:extLst>
                    <a:ext uri="{FF2B5EF4-FFF2-40B4-BE49-F238E27FC236}">
                      <a16:creationId xmlns:a16="http://schemas.microsoft.com/office/drawing/2014/main" id="{F80156B5-A7A5-4E48-BE0F-EF3016EBABC3}"/>
                    </a:ext>
                  </a:extLst>
                </p:cNvPr>
                <p:cNvSpPr/>
                <p:nvPr/>
              </p:nvSpPr>
              <p:spPr>
                <a:xfrm>
                  <a:off x="6433473" y="3218497"/>
                  <a:ext cx="47047" cy="39132"/>
                </a:xfrm>
                <a:custGeom>
                  <a:avLst/>
                  <a:gdLst>
                    <a:gd name="connsiteX0" fmla="*/ 25429 w 47047"/>
                    <a:gd name="connsiteY0" fmla="*/ 39053 h 39132"/>
                    <a:gd name="connsiteX1" fmla="*/ 32096 w 47047"/>
                    <a:gd name="connsiteY1" fmla="*/ 38100 h 39132"/>
                    <a:gd name="connsiteX2" fmla="*/ 46384 w 47047"/>
                    <a:gd name="connsiteY2" fmla="*/ 18097 h 39132"/>
                    <a:gd name="connsiteX3" fmla="*/ 46384 w 47047"/>
                    <a:gd name="connsiteY3" fmla="*/ 18097 h 39132"/>
                    <a:gd name="connsiteX4" fmla="*/ 21619 w 47047"/>
                    <a:gd name="connsiteY4" fmla="*/ 0 h 39132"/>
                    <a:gd name="connsiteX5" fmla="*/ 14951 w 47047"/>
                    <a:gd name="connsiteY5" fmla="*/ 953 h 39132"/>
                    <a:gd name="connsiteX6" fmla="*/ 664 w 47047"/>
                    <a:gd name="connsiteY6" fmla="*/ 20955 h 39132"/>
                    <a:gd name="connsiteX7" fmla="*/ 664 w 47047"/>
                    <a:gd name="connsiteY7" fmla="*/ 20955 h 39132"/>
                    <a:gd name="connsiteX8" fmla="*/ 25429 w 47047"/>
                    <a:gd name="connsiteY8" fmla="*/ 39053 h 3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32">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2385"/>
                        <a:pt x="13999" y="40005"/>
                        <a:pt x="25429" y="39053"/>
                      </a:cubicBezTo>
                      <a:close/>
                    </a:path>
                  </a:pathLst>
                </a:custGeom>
                <a:noFill/>
                <a:ln w="19050" cap="flat">
                  <a:solidFill>
                    <a:schemeClr val="accent2"/>
                  </a:solidFill>
                  <a:prstDash val="solid"/>
                  <a:miter/>
                </a:ln>
              </p:spPr>
              <p:txBody>
                <a:bodyPr rtlCol="0" anchor="ctr"/>
                <a:lstStyle/>
                <a:p>
                  <a:endParaRPr lang="da-DK"/>
                </a:p>
              </p:txBody>
            </p:sp>
            <p:sp>
              <p:nvSpPr>
                <p:cNvPr id="71" name="Kombinationstegning 98">
                  <a:extLst>
                    <a:ext uri="{FF2B5EF4-FFF2-40B4-BE49-F238E27FC236}">
                      <a16:creationId xmlns:a16="http://schemas.microsoft.com/office/drawing/2014/main" id="{3A62E02C-AF21-489B-9830-C87E1F0EC5B1}"/>
                    </a:ext>
                  </a:extLst>
                </p:cNvPr>
                <p:cNvSpPr/>
                <p:nvPr/>
              </p:nvSpPr>
              <p:spPr>
                <a:xfrm>
                  <a:off x="6370608" y="3223259"/>
                  <a:ext cx="47047" cy="39124"/>
                </a:xfrm>
                <a:custGeom>
                  <a:avLst/>
                  <a:gdLst>
                    <a:gd name="connsiteX0" fmla="*/ 25429 w 47047"/>
                    <a:gd name="connsiteY0" fmla="*/ 39053 h 39124"/>
                    <a:gd name="connsiteX1" fmla="*/ 32096 w 47047"/>
                    <a:gd name="connsiteY1" fmla="*/ 38100 h 39124"/>
                    <a:gd name="connsiteX2" fmla="*/ 46384 w 47047"/>
                    <a:gd name="connsiteY2" fmla="*/ 18097 h 39124"/>
                    <a:gd name="connsiteX3" fmla="*/ 46384 w 47047"/>
                    <a:gd name="connsiteY3" fmla="*/ 18097 h 39124"/>
                    <a:gd name="connsiteX4" fmla="*/ 21619 w 47047"/>
                    <a:gd name="connsiteY4" fmla="*/ 0 h 39124"/>
                    <a:gd name="connsiteX5" fmla="*/ 14951 w 47047"/>
                    <a:gd name="connsiteY5" fmla="*/ 953 h 39124"/>
                    <a:gd name="connsiteX6" fmla="*/ 664 w 47047"/>
                    <a:gd name="connsiteY6" fmla="*/ 20955 h 39124"/>
                    <a:gd name="connsiteX7" fmla="*/ 664 w 47047"/>
                    <a:gd name="connsiteY7" fmla="*/ 20955 h 39124"/>
                    <a:gd name="connsiteX8" fmla="*/ 25429 w 47047"/>
                    <a:gd name="connsiteY8" fmla="*/ 39053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24">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1433"/>
                        <a:pt x="14951" y="40005"/>
                        <a:pt x="25429" y="39053"/>
                      </a:cubicBezTo>
                      <a:close/>
                    </a:path>
                  </a:pathLst>
                </a:custGeom>
                <a:noFill/>
                <a:ln w="19050" cap="flat">
                  <a:solidFill>
                    <a:schemeClr val="accent2"/>
                  </a:solidFill>
                  <a:prstDash val="solid"/>
                  <a:miter/>
                </a:ln>
              </p:spPr>
              <p:txBody>
                <a:bodyPr rtlCol="0" anchor="ctr"/>
                <a:lstStyle/>
                <a:p>
                  <a:endParaRPr lang="da-DK"/>
                </a:p>
              </p:txBody>
            </p:sp>
            <p:sp>
              <p:nvSpPr>
                <p:cNvPr id="72" name="Kombinationstegning 99">
                  <a:extLst>
                    <a:ext uri="{FF2B5EF4-FFF2-40B4-BE49-F238E27FC236}">
                      <a16:creationId xmlns:a16="http://schemas.microsoft.com/office/drawing/2014/main" id="{0A70ABEE-C1D2-4357-9EEB-8E4F113C97A2}"/>
                    </a:ext>
                  </a:extLst>
                </p:cNvPr>
                <p:cNvSpPr/>
                <p:nvPr/>
              </p:nvSpPr>
              <p:spPr>
                <a:xfrm>
                  <a:off x="6410325" y="3258502"/>
                  <a:ext cx="49233" cy="39124"/>
                </a:xfrm>
                <a:custGeom>
                  <a:avLst/>
                  <a:gdLst>
                    <a:gd name="connsiteX0" fmla="*/ 0 w 49233"/>
                    <a:gd name="connsiteY0" fmla="*/ 2857 h 39124"/>
                    <a:gd name="connsiteX1" fmla="*/ 4763 w 49233"/>
                    <a:gd name="connsiteY1" fmla="*/ 19050 h 39124"/>
                    <a:gd name="connsiteX2" fmla="*/ 32385 w 49233"/>
                    <a:gd name="connsiteY2" fmla="*/ 39053 h 39124"/>
                    <a:gd name="connsiteX3" fmla="*/ 32385 w 49233"/>
                    <a:gd name="connsiteY3" fmla="*/ 39053 h 39124"/>
                    <a:gd name="connsiteX4" fmla="*/ 48578 w 49233"/>
                    <a:gd name="connsiteY4" fmla="*/ 16192 h 39124"/>
                    <a:gd name="connsiteX5" fmla="*/ 43815 w 49233"/>
                    <a:gd name="connsiteY5" fmla="*/ 0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3" h="39124">
                      <a:moveTo>
                        <a:pt x="0" y="2857"/>
                      </a:moveTo>
                      <a:lnTo>
                        <a:pt x="4763" y="19050"/>
                      </a:lnTo>
                      <a:cubicBezTo>
                        <a:pt x="7620" y="31432"/>
                        <a:pt x="20003" y="40005"/>
                        <a:pt x="32385" y="39053"/>
                      </a:cubicBezTo>
                      <a:lnTo>
                        <a:pt x="32385" y="39053"/>
                      </a:lnTo>
                      <a:cubicBezTo>
                        <a:pt x="44768" y="38100"/>
                        <a:pt x="51435" y="27622"/>
                        <a:pt x="48578" y="16192"/>
                      </a:cubicBezTo>
                      <a:lnTo>
                        <a:pt x="43815" y="0"/>
                      </a:lnTo>
                    </a:path>
                  </a:pathLst>
                </a:custGeom>
                <a:noFill/>
                <a:ln w="19050" cap="flat">
                  <a:solidFill>
                    <a:schemeClr val="accent2"/>
                  </a:solidFill>
                  <a:prstDash val="solid"/>
                  <a:miter/>
                </a:ln>
              </p:spPr>
              <p:txBody>
                <a:bodyPr rtlCol="0" anchor="ctr"/>
                <a:lstStyle/>
                <a:p>
                  <a:endParaRPr lang="da-DK"/>
                </a:p>
              </p:txBody>
            </p:sp>
            <p:sp>
              <p:nvSpPr>
                <p:cNvPr id="73" name="Kombinationstegning 100">
                  <a:extLst>
                    <a:ext uri="{FF2B5EF4-FFF2-40B4-BE49-F238E27FC236}">
                      <a16:creationId xmlns:a16="http://schemas.microsoft.com/office/drawing/2014/main" id="{7EC172C2-18B2-4CA8-8CD9-134C4022069B}"/>
                    </a:ext>
                  </a:extLst>
                </p:cNvPr>
                <p:cNvSpPr/>
                <p:nvPr/>
              </p:nvSpPr>
              <p:spPr>
                <a:xfrm>
                  <a:off x="6481762" y="3235642"/>
                  <a:ext cx="24765" cy="1904"/>
                </a:xfrm>
                <a:custGeom>
                  <a:avLst/>
                  <a:gdLst>
                    <a:gd name="connsiteX0" fmla="*/ 0 w 24765"/>
                    <a:gd name="connsiteY0" fmla="*/ 1905 h 1904"/>
                    <a:gd name="connsiteX1" fmla="*/ 24765 w 24765"/>
                    <a:gd name="connsiteY1" fmla="*/ 0 h 1904"/>
                  </a:gdLst>
                  <a:ahLst/>
                  <a:cxnLst>
                    <a:cxn ang="0">
                      <a:pos x="connsiteX0" y="connsiteY0"/>
                    </a:cxn>
                    <a:cxn ang="0">
                      <a:pos x="connsiteX1" y="connsiteY1"/>
                    </a:cxn>
                  </a:cxnLst>
                  <a:rect l="l" t="t" r="r" b="b"/>
                  <a:pathLst>
                    <a:path w="24765" h="1904">
                      <a:moveTo>
                        <a:pt x="0" y="1905"/>
                      </a:moveTo>
                      <a:lnTo>
                        <a:pt x="24765" y="0"/>
                      </a:lnTo>
                    </a:path>
                  </a:pathLst>
                </a:custGeom>
                <a:ln w="19050" cap="flat">
                  <a:solidFill>
                    <a:schemeClr val="accent2"/>
                  </a:solidFill>
                  <a:prstDash val="solid"/>
                  <a:miter/>
                </a:ln>
              </p:spPr>
              <p:txBody>
                <a:bodyPr rtlCol="0" anchor="ctr"/>
                <a:lstStyle/>
                <a:p>
                  <a:endParaRPr lang="da-DK"/>
                </a:p>
              </p:txBody>
            </p:sp>
            <p:sp>
              <p:nvSpPr>
                <p:cNvPr id="74" name="Kombinationstegning 101">
                  <a:extLst>
                    <a:ext uri="{FF2B5EF4-FFF2-40B4-BE49-F238E27FC236}">
                      <a16:creationId xmlns:a16="http://schemas.microsoft.com/office/drawing/2014/main" id="{02800FFB-1935-47DF-90AA-3110A711E84C}"/>
                    </a:ext>
                  </a:extLst>
                </p:cNvPr>
                <p:cNvSpPr/>
                <p:nvPr/>
              </p:nvSpPr>
              <p:spPr>
                <a:xfrm>
                  <a:off x="6528435" y="3164205"/>
                  <a:ext cx="1905" cy="18097"/>
                </a:xfrm>
                <a:custGeom>
                  <a:avLst/>
                  <a:gdLst>
                    <a:gd name="connsiteX0" fmla="*/ 1905 w 1905"/>
                    <a:gd name="connsiteY0" fmla="*/ 0 h 18097"/>
                    <a:gd name="connsiteX1" fmla="*/ 0 w 1905"/>
                    <a:gd name="connsiteY1" fmla="*/ 18098 h 18097"/>
                  </a:gdLst>
                  <a:ahLst/>
                  <a:cxnLst>
                    <a:cxn ang="0">
                      <a:pos x="connsiteX0" y="connsiteY0"/>
                    </a:cxn>
                    <a:cxn ang="0">
                      <a:pos x="connsiteX1" y="connsiteY1"/>
                    </a:cxn>
                  </a:cxnLst>
                  <a:rect l="l" t="t" r="r" b="b"/>
                  <a:pathLst>
                    <a:path w="1905" h="18097">
                      <a:moveTo>
                        <a:pt x="1905" y="0"/>
                      </a:moveTo>
                      <a:lnTo>
                        <a:pt x="0" y="18098"/>
                      </a:lnTo>
                    </a:path>
                  </a:pathLst>
                </a:custGeom>
                <a:ln w="19050" cap="flat">
                  <a:solidFill>
                    <a:schemeClr val="accent2"/>
                  </a:solidFill>
                  <a:prstDash val="solid"/>
                  <a:miter/>
                </a:ln>
              </p:spPr>
              <p:txBody>
                <a:bodyPr rtlCol="0" anchor="ctr"/>
                <a:lstStyle/>
                <a:p>
                  <a:endParaRPr lang="da-DK"/>
                </a:p>
              </p:txBody>
            </p:sp>
            <p:sp>
              <p:nvSpPr>
                <p:cNvPr id="75" name="Kombinationstegning 103">
                  <a:extLst>
                    <a:ext uri="{FF2B5EF4-FFF2-40B4-BE49-F238E27FC236}">
                      <a16:creationId xmlns:a16="http://schemas.microsoft.com/office/drawing/2014/main" id="{BF8A10C6-B6F9-4E94-8263-B9FA402F12C0}"/>
                    </a:ext>
                  </a:extLst>
                </p:cNvPr>
                <p:cNvSpPr/>
                <p:nvPr/>
              </p:nvSpPr>
              <p:spPr>
                <a:xfrm>
                  <a:off x="6509098" y="3152775"/>
                  <a:ext cx="50479" cy="94369"/>
                </a:xfrm>
                <a:custGeom>
                  <a:avLst/>
                  <a:gdLst>
                    <a:gd name="connsiteX0" fmla="*/ 30766 w 50479"/>
                    <a:gd name="connsiteY0" fmla="*/ 0 h 94369"/>
                    <a:gd name="connsiteX1" fmla="*/ 49816 w 50479"/>
                    <a:gd name="connsiteY1" fmla="*/ 73343 h 94369"/>
                    <a:gd name="connsiteX2" fmla="*/ 35529 w 50479"/>
                    <a:gd name="connsiteY2" fmla="*/ 94297 h 94369"/>
                    <a:gd name="connsiteX3" fmla="*/ 35529 w 50479"/>
                    <a:gd name="connsiteY3" fmla="*/ 94297 h 94369"/>
                    <a:gd name="connsiteX4" fmla="*/ 10764 w 50479"/>
                    <a:gd name="connsiteY4" fmla="*/ 76200 h 94369"/>
                    <a:gd name="connsiteX5" fmla="*/ 1239 w 50479"/>
                    <a:gd name="connsiteY5" fmla="*/ 40005 h 94369"/>
                    <a:gd name="connsiteX6" fmla="*/ 8858 w 50479"/>
                    <a:gd name="connsiteY6" fmla="*/ 17145 h 9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9" h="94369">
                      <a:moveTo>
                        <a:pt x="30766" y="0"/>
                      </a:moveTo>
                      <a:lnTo>
                        <a:pt x="49816" y="73343"/>
                      </a:lnTo>
                      <a:cubicBezTo>
                        <a:pt x="52673" y="83820"/>
                        <a:pt x="46006" y="93345"/>
                        <a:pt x="35529" y="94297"/>
                      </a:cubicBezTo>
                      <a:lnTo>
                        <a:pt x="35529" y="94297"/>
                      </a:lnTo>
                      <a:cubicBezTo>
                        <a:pt x="25051" y="95250"/>
                        <a:pt x="13621" y="86678"/>
                        <a:pt x="10764" y="76200"/>
                      </a:cubicBezTo>
                      <a:lnTo>
                        <a:pt x="1239" y="40005"/>
                      </a:lnTo>
                      <a:cubicBezTo>
                        <a:pt x="-1619" y="30480"/>
                        <a:pt x="286" y="23813"/>
                        <a:pt x="8858" y="17145"/>
                      </a:cubicBezTo>
                    </a:path>
                  </a:pathLst>
                </a:custGeom>
                <a:noFill/>
                <a:ln w="19050" cap="flat">
                  <a:solidFill>
                    <a:schemeClr val="accent2"/>
                  </a:solidFill>
                  <a:prstDash val="solid"/>
                  <a:miter/>
                </a:ln>
              </p:spPr>
              <p:txBody>
                <a:bodyPr rtlCol="0" anchor="ctr"/>
                <a:lstStyle/>
                <a:p>
                  <a:endParaRPr lang="da-DK"/>
                </a:p>
              </p:txBody>
            </p:sp>
            <p:sp>
              <p:nvSpPr>
                <p:cNvPr id="76" name="Kombinationstegning 104">
                  <a:extLst>
                    <a:ext uri="{FF2B5EF4-FFF2-40B4-BE49-F238E27FC236}">
                      <a16:creationId xmlns:a16="http://schemas.microsoft.com/office/drawing/2014/main" id="{605A3919-72E7-41AB-BA5B-2600F75A1C42}"/>
                    </a:ext>
                  </a:extLst>
                </p:cNvPr>
                <p:cNvSpPr/>
                <p:nvPr/>
              </p:nvSpPr>
              <p:spPr>
                <a:xfrm>
                  <a:off x="6293167" y="3165157"/>
                  <a:ext cx="11429" cy="17145"/>
                </a:xfrm>
                <a:custGeom>
                  <a:avLst/>
                  <a:gdLst>
                    <a:gd name="connsiteX0" fmla="*/ 0 w 11429"/>
                    <a:gd name="connsiteY0" fmla="*/ 0 h 17145"/>
                    <a:gd name="connsiteX1" fmla="*/ 11430 w 11429"/>
                    <a:gd name="connsiteY1" fmla="*/ 17145 h 17145"/>
                  </a:gdLst>
                  <a:ahLst/>
                  <a:cxnLst>
                    <a:cxn ang="0">
                      <a:pos x="connsiteX0" y="connsiteY0"/>
                    </a:cxn>
                    <a:cxn ang="0">
                      <a:pos x="connsiteX1" y="connsiteY1"/>
                    </a:cxn>
                  </a:cxnLst>
                  <a:rect l="l" t="t" r="r" b="b"/>
                  <a:pathLst>
                    <a:path w="11429" h="17145">
                      <a:moveTo>
                        <a:pt x="0" y="0"/>
                      </a:moveTo>
                      <a:lnTo>
                        <a:pt x="11430" y="17145"/>
                      </a:lnTo>
                    </a:path>
                  </a:pathLst>
                </a:custGeom>
                <a:ln w="19050" cap="flat">
                  <a:solidFill>
                    <a:schemeClr val="accent2"/>
                  </a:solidFill>
                  <a:prstDash val="solid"/>
                  <a:miter/>
                </a:ln>
              </p:spPr>
              <p:txBody>
                <a:bodyPr rtlCol="0" anchor="ctr"/>
                <a:lstStyle/>
                <a:p>
                  <a:endParaRPr lang="da-DK"/>
                </a:p>
              </p:txBody>
            </p:sp>
            <p:sp>
              <p:nvSpPr>
                <p:cNvPr id="77" name="Kombinationstegning 105">
                  <a:extLst>
                    <a:ext uri="{FF2B5EF4-FFF2-40B4-BE49-F238E27FC236}">
                      <a16:creationId xmlns:a16="http://schemas.microsoft.com/office/drawing/2014/main" id="{15C59963-598C-4622-BA43-8535ADA502C8}"/>
                    </a:ext>
                  </a:extLst>
                </p:cNvPr>
                <p:cNvSpPr/>
                <p:nvPr/>
              </p:nvSpPr>
              <p:spPr>
                <a:xfrm>
                  <a:off x="6276975" y="3170872"/>
                  <a:ext cx="58766" cy="91512"/>
                </a:xfrm>
                <a:custGeom>
                  <a:avLst/>
                  <a:gdLst>
                    <a:gd name="connsiteX0" fmla="*/ 0 w 58766"/>
                    <a:gd name="connsiteY0" fmla="*/ 0 h 91512"/>
                    <a:gd name="connsiteX1" fmla="*/ 19050 w 58766"/>
                    <a:gd name="connsiteY1" fmla="*/ 73343 h 91512"/>
                    <a:gd name="connsiteX2" fmla="*/ 43815 w 58766"/>
                    <a:gd name="connsiteY2" fmla="*/ 91440 h 91512"/>
                    <a:gd name="connsiteX3" fmla="*/ 43815 w 58766"/>
                    <a:gd name="connsiteY3" fmla="*/ 91440 h 91512"/>
                    <a:gd name="connsiteX4" fmla="*/ 58103 w 58766"/>
                    <a:gd name="connsiteY4" fmla="*/ 70485 h 91512"/>
                    <a:gd name="connsiteX5" fmla="*/ 48578 w 58766"/>
                    <a:gd name="connsiteY5" fmla="*/ 34290 h 91512"/>
                    <a:gd name="connsiteX6" fmla="*/ 29528 w 58766"/>
                    <a:gd name="connsiteY6" fmla="*/ 13335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66" h="91512">
                      <a:moveTo>
                        <a:pt x="0" y="0"/>
                      </a:moveTo>
                      <a:lnTo>
                        <a:pt x="19050" y="73343"/>
                      </a:lnTo>
                      <a:cubicBezTo>
                        <a:pt x="21907" y="83820"/>
                        <a:pt x="33338" y="92393"/>
                        <a:pt x="43815" y="91440"/>
                      </a:cubicBezTo>
                      <a:lnTo>
                        <a:pt x="43815" y="91440"/>
                      </a:lnTo>
                      <a:cubicBezTo>
                        <a:pt x="54293" y="90488"/>
                        <a:pt x="60960" y="80963"/>
                        <a:pt x="58103" y="70485"/>
                      </a:cubicBezTo>
                      <a:lnTo>
                        <a:pt x="48578" y="34290"/>
                      </a:lnTo>
                      <a:cubicBezTo>
                        <a:pt x="45720" y="24765"/>
                        <a:pt x="40957" y="18097"/>
                        <a:pt x="29528" y="13335"/>
                      </a:cubicBezTo>
                    </a:path>
                  </a:pathLst>
                </a:custGeom>
                <a:noFill/>
                <a:ln w="19050" cap="flat">
                  <a:solidFill>
                    <a:schemeClr val="accent2"/>
                  </a:solidFill>
                  <a:prstDash val="solid"/>
                  <a:miter/>
                </a:ln>
              </p:spPr>
              <p:txBody>
                <a:bodyPr rtlCol="0" anchor="ctr"/>
                <a:lstStyle/>
                <a:p>
                  <a:endParaRPr lang="da-DK"/>
                </a:p>
              </p:txBody>
            </p:sp>
            <p:sp>
              <p:nvSpPr>
                <p:cNvPr id="78" name="Kombinationstegning 106">
                  <a:extLst>
                    <a:ext uri="{FF2B5EF4-FFF2-40B4-BE49-F238E27FC236}">
                      <a16:creationId xmlns:a16="http://schemas.microsoft.com/office/drawing/2014/main" id="{81FFF4DA-765E-487F-B82D-F6CF3AE9514F}"/>
                    </a:ext>
                  </a:extLst>
                </p:cNvPr>
                <p:cNvSpPr/>
                <p:nvPr/>
              </p:nvSpPr>
              <p:spPr>
                <a:xfrm>
                  <a:off x="6347460" y="3245167"/>
                  <a:ext cx="24765" cy="952"/>
                </a:xfrm>
                <a:custGeom>
                  <a:avLst/>
                  <a:gdLst>
                    <a:gd name="connsiteX0" fmla="*/ 0 w 24765"/>
                    <a:gd name="connsiteY0" fmla="*/ 952 h 952"/>
                    <a:gd name="connsiteX1" fmla="*/ 24765 w 24765"/>
                    <a:gd name="connsiteY1" fmla="*/ 0 h 952"/>
                  </a:gdLst>
                  <a:ahLst/>
                  <a:cxnLst>
                    <a:cxn ang="0">
                      <a:pos x="connsiteX0" y="connsiteY0"/>
                    </a:cxn>
                    <a:cxn ang="0">
                      <a:pos x="connsiteX1" y="connsiteY1"/>
                    </a:cxn>
                  </a:cxnLst>
                  <a:rect l="l" t="t" r="r" b="b"/>
                  <a:pathLst>
                    <a:path w="24765" h="952">
                      <a:moveTo>
                        <a:pt x="0" y="952"/>
                      </a:moveTo>
                      <a:lnTo>
                        <a:pt x="24765" y="0"/>
                      </a:lnTo>
                    </a:path>
                  </a:pathLst>
                </a:custGeom>
                <a:ln w="19050" cap="flat">
                  <a:solidFill>
                    <a:schemeClr val="accent2"/>
                  </a:solidFill>
                  <a:prstDash val="solid"/>
                  <a:miter/>
                </a:ln>
              </p:spPr>
              <p:txBody>
                <a:bodyPr rtlCol="0" anchor="ctr"/>
                <a:lstStyle/>
                <a:p>
                  <a:endParaRPr lang="da-DK"/>
                </a:p>
              </p:txBody>
            </p:sp>
            <p:sp>
              <p:nvSpPr>
                <p:cNvPr id="79" name="Kombinationstegning 107">
                  <a:extLst>
                    <a:ext uri="{FF2B5EF4-FFF2-40B4-BE49-F238E27FC236}">
                      <a16:creationId xmlns:a16="http://schemas.microsoft.com/office/drawing/2014/main" id="{57A5E7FB-206C-4092-8B93-E927C54BB98E}"/>
                    </a:ext>
                  </a:extLst>
                </p:cNvPr>
                <p:cNvSpPr/>
                <p:nvPr/>
              </p:nvSpPr>
              <p:spPr>
                <a:xfrm>
                  <a:off x="6306502" y="3267075"/>
                  <a:ext cx="245483" cy="116440"/>
                </a:xfrm>
                <a:custGeom>
                  <a:avLst/>
                  <a:gdLst>
                    <a:gd name="connsiteX0" fmla="*/ 241935 w 245483"/>
                    <a:gd name="connsiteY0" fmla="*/ 2857 h 116440"/>
                    <a:gd name="connsiteX1" fmla="*/ 162878 w 245483"/>
                    <a:gd name="connsiteY1" fmla="*/ 116205 h 116440"/>
                    <a:gd name="connsiteX2" fmla="*/ 160020 w 245483"/>
                    <a:gd name="connsiteY2" fmla="*/ 116205 h 116440"/>
                    <a:gd name="connsiteX3" fmla="*/ 24765 w 245483"/>
                    <a:gd name="connsiteY3" fmla="*/ 18097 h 116440"/>
                    <a:gd name="connsiteX4" fmla="*/ 0 w 245483"/>
                    <a:gd name="connsiteY4" fmla="*/ 0 h 11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83" h="116440">
                      <a:moveTo>
                        <a:pt x="241935" y="2857"/>
                      </a:moveTo>
                      <a:cubicBezTo>
                        <a:pt x="257175" y="60960"/>
                        <a:pt x="221932" y="111443"/>
                        <a:pt x="162878" y="116205"/>
                      </a:cubicBezTo>
                      <a:lnTo>
                        <a:pt x="160020" y="116205"/>
                      </a:lnTo>
                      <a:cubicBezTo>
                        <a:pt x="100965" y="120015"/>
                        <a:pt x="40957" y="77153"/>
                        <a:pt x="24765" y="18097"/>
                      </a:cubicBezTo>
                      <a:cubicBezTo>
                        <a:pt x="11430" y="19050"/>
                        <a:pt x="2857" y="10478"/>
                        <a:pt x="0" y="0"/>
                      </a:cubicBezTo>
                    </a:path>
                  </a:pathLst>
                </a:custGeom>
                <a:noFill/>
                <a:ln w="19050" cap="flat">
                  <a:solidFill>
                    <a:schemeClr val="accent2"/>
                  </a:solidFill>
                  <a:prstDash val="solid"/>
                  <a:miter/>
                </a:ln>
              </p:spPr>
              <p:txBody>
                <a:bodyPr rtlCol="0" anchor="ctr"/>
                <a:lstStyle/>
                <a:p>
                  <a:endParaRPr lang="da-DK"/>
                </a:p>
              </p:txBody>
            </p:sp>
          </p:grpSp>
          <p:sp>
            <p:nvSpPr>
              <p:cNvPr id="66" name="Kombinationstegning 108">
                <a:extLst>
                  <a:ext uri="{FF2B5EF4-FFF2-40B4-BE49-F238E27FC236}">
                    <a16:creationId xmlns:a16="http://schemas.microsoft.com/office/drawing/2014/main" id="{EC9A91F4-68E9-42A9-BD80-90CB76009707}"/>
                  </a:ext>
                </a:extLst>
              </p:cNvPr>
              <p:cNvSpPr/>
              <p:nvPr/>
            </p:nvSpPr>
            <p:spPr>
              <a:xfrm>
                <a:off x="6419850" y="3327082"/>
                <a:ext cx="58102" cy="24837"/>
              </a:xfrm>
              <a:custGeom>
                <a:avLst/>
                <a:gdLst>
                  <a:gd name="connsiteX0" fmla="*/ 58103 w 58102"/>
                  <a:gd name="connsiteY0" fmla="*/ 0 h 24837"/>
                  <a:gd name="connsiteX1" fmla="*/ 35243 w 58102"/>
                  <a:gd name="connsiteY1" fmla="*/ 24765 h 24837"/>
                  <a:gd name="connsiteX2" fmla="*/ 0 w 58102"/>
                  <a:gd name="connsiteY2" fmla="*/ 4763 h 24837"/>
                </a:gdLst>
                <a:ahLst/>
                <a:cxnLst>
                  <a:cxn ang="0">
                    <a:pos x="connsiteX0" y="connsiteY0"/>
                  </a:cxn>
                  <a:cxn ang="0">
                    <a:pos x="connsiteX1" y="connsiteY1"/>
                  </a:cxn>
                  <a:cxn ang="0">
                    <a:pos x="connsiteX2" y="connsiteY2"/>
                  </a:cxn>
                </a:cxnLst>
                <a:rect l="l" t="t" r="r" b="b"/>
                <a:pathLst>
                  <a:path w="58102" h="24837">
                    <a:moveTo>
                      <a:pt x="58103" y="0"/>
                    </a:moveTo>
                    <a:cubicBezTo>
                      <a:pt x="58103" y="13335"/>
                      <a:pt x="48578" y="23813"/>
                      <a:pt x="35243" y="24765"/>
                    </a:cubicBezTo>
                    <a:cubicBezTo>
                      <a:pt x="21907" y="25718"/>
                      <a:pt x="7620" y="17145"/>
                      <a:pt x="0" y="4763"/>
                    </a:cubicBezTo>
                  </a:path>
                </a:pathLst>
              </a:custGeom>
              <a:noFill/>
              <a:ln w="19050" cap="flat">
                <a:solidFill>
                  <a:schemeClr val="accent2"/>
                </a:solidFill>
                <a:prstDash val="solid"/>
                <a:miter/>
              </a:ln>
            </p:spPr>
            <p:txBody>
              <a:bodyPr rtlCol="0" anchor="ctr"/>
              <a:lstStyle/>
              <a:p>
                <a:endParaRPr lang="da-DK"/>
              </a:p>
            </p:txBody>
          </p:sp>
          <p:sp>
            <p:nvSpPr>
              <p:cNvPr id="67" name="Kombinationstegning 109">
                <a:extLst>
                  <a:ext uri="{FF2B5EF4-FFF2-40B4-BE49-F238E27FC236}">
                    <a16:creationId xmlns:a16="http://schemas.microsoft.com/office/drawing/2014/main" id="{0B34006C-094A-4199-880C-B72EC44D1C76}"/>
                  </a:ext>
                </a:extLst>
              </p:cNvPr>
              <p:cNvSpPr/>
              <p:nvPr/>
            </p:nvSpPr>
            <p:spPr>
              <a:xfrm>
                <a:off x="6359842" y="3193732"/>
                <a:ext cx="16192" cy="12382"/>
              </a:xfrm>
              <a:custGeom>
                <a:avLst/>
                <a:gdLst>
                  <a:gd name="connsiteX0" fmla="*/ 0 w 16192"/>
                  <a:gd name="connsiteY0" fmla="*/ 12383 h 12382"/>
                  <a:gd name="connsiteX1" fmla="*/ 16192 w 16192"/>
                  <a:gd name="connsiteY1" fmla="*/ 0 h 12382"/>
                </a:gdLst>
                <a:ahLst/>
                <a:cxnLst>
                  <a:cxn ang="0">
                    <a:pos x="connsiteX0" y="connsiteY0"/>
                  </a:cxn>
                  <a:cxn ang="0">
                    <a:pos x="connsiteX1" y="connsiteY1"/>
                  </a:cxn>
                </a:cxnLst>
                <a:rect l="l" t="t" r="r" b="b"/>
                <a:pathLst>
                  <a:path w="16192" h="12382">
                    <a:moveTo>
                      <a:pt x="0" y="12383"/>
                    </a:moveTo>
                    <a:cubicBezTo>
                      <a:pt x="4763" y="7620"/>
                      <a:pt x="10477" y="2858"/>
                      <a:pt x="16192" y="0"/>
                    </a:cubicBezTo>
                  </a:path>
                </a:pathLst>
              </a:custGeom>
              <a:noFill/>
              <a:ln w="19050" cap="flat">
                <a:solidFill>
                  <a:schemeClr val="accent2"/>
                </a:solidFill>
                <a:prstDash val="solid"/>
                <a:miter/>
              </a:ln>
            </p:spPr>
            <p:txBody>
              <a:bodyPr rtlCol="0" anchor="ctr"/>
              <a:lstStyle/>
              <a:p>
                <a:endParaRPr lang="da-DK"/>
              </a:p>
            </p:txBody>
          </p:sp>
          <p:sp>
            <p:nvSpPr>
              <p:cNvPr id="68" name="Kombinationstegning 110">
                <a:extLst>
                  <a:ext uri="{FF2B5EF4-FFF2-40B4-BE49-F238E27FC236}">
                    <a16:creationId xmlns:a16="http://schemas.microsoft.com/office/drawing/2014/main" id="{5180E7FA-BFD8-4413-BA29-06EC1B09F489}"/>
                  </a:ext>
                </a:extLst>
              </p:cNvPr>
              <p:cNvSpPr/>
              <p:nvPr/>
            </p:nvSpPr>
            <p:spPr>
              <a:xfrm>
                <a:off x="6434137" y="3182302"/>
                <a:ext cx="20955" cy="8572"/>
              </a:xfrm>
              <a:custGeom>
                <a:avLst/>
                <a:gdLst>
                  <a:gd name="connsiteX0" fmla="*/ 0 w 20955"/>
                  <a:gd name="connsiteY0" fmla="*/ 0 h 8572"/>
                  <a:gd name="connsiteX1" fmla="*/ 20955 w 20955"/>
                  <a:gd name="connsiteY1" fmla="*/ 8572 h 8572"/>
                </a:gdLst>
                <a:ahLst/>
                <a:cxnLst>
                  <a:cxn ang="0">
                    <a:pos x="connsiteX0" y="connsiteY0"/>
                  </a:cxn>
                  <a:cxn ang="0">
                    <a:pos x="connsiteX1" y="connsiteY1"/>
                  </a:cxn>
                </a:cxnLst>
                <a:rect l="l" t="t" r="r" b="b"/>
                <a:pathLst>
                  <a:path w="20955" h="8572">
                    <a:moveTo>
                      <a:pt x="0" y="0"/>
                    </a:moveTo>
                    <a:cubicBezTo>
                      <a:pt x="6668" y="3810"/>
                      <a:pt x="14288" y="6667"/>
                      <a:pt x="20955" y="8572"/>
                    </a:cubicBezTo>
                  </a:path>
                </a:pathLst>
              </a:custGeom>
              <a:noFill/>
              <a:ln w="19050" cap="flat">
                <a:solidFill>
                  <a:schemeClr val="accent2"/>
                </a:solidFill>
                <a:prstDash val="solid"/>
                <a:miter/>
              </a:ln>
            </p:spPr>
            <p:txBody>
              <a:bodyPr rtlCol="0" anchor="ctr"/>
              <a:lstStyle/>
              <a:p>
                <a:endParaRPr lang="da-DK"/>
              </a:p>
            </p:txBody>
          </p:sp>
        </p:grpSp>
        <p:sp>
          <p:nvSpPr>
            <p:cNvPr id="26" name="Kombinationstegning 111">
              <a:extLst>
                <a:ext uri="{FF2B5EF4-FFF2-40B4-BE49-F238E27FC236}">
                  <a16:creationId xmlns:a16="http://schemas.microsoft.com/office/drawing/2014/main" id="{A0F3005B-0DD8-46AD-B485-8E6DBBDF9ADC}"/>
                </a:ext>
              </a:extLst>
            </p:cNvPr>
            <p:cNvSpPr/>
            <p:nvPr/>
          </p:nvSpPr>
          <p:spPr>
            <a:xfrm>
              <a:off x="6082665" y="2917507"/>
              <a:ext cx="180975" cy="89535"/>
            </a:xfrm>
            <a:custGeom>
              <a:avLst/>
              <a:gdLst>
                <a:gd name="connsiteX0" fmla="*/ 0 w 180975"/>
                <a:gd name="connsiteY0" fmla="*/ 0 h 89535"/>
                <a:gd name="connsiteX1" fmla="*/ 180975 w 180975"/>
                <a:gd name="connsiteY1" fmla="*/ 89535 h 89535"/>
              </a:gdLst>
              <a:ahLst/>
              <a:cxnLst>
                <a:cxn ang="0">
                  <a:pos x="connsiteX0" y="connsiteY0"/>
                </a:cxn>
                <a:cxn ang="0">
                  <a:pos x="connsiteX1" y="connsiteY1"/>
                </a:cxn>
              </a:cxnLst>
              <a:rect l="l" t="t" r="r" b="b"/>
              <a:pathLst>
                <a:path w="180975" h="89535">
                  <a:moveTo>
                    <a:pt x="0" y="0"/>
                  </a:moveTo>
                  <a:cubicBezTo>
                    <a:pt x="71438" y="6668"/>
                    <a:pt x="134302" y="39053"/>
                    <a:pt x="180975" y="89535"/>
                  </a:cubicBezTo>
                </a:path>
              </a:pathLst>
            </a:custGeom>
            <a:noFill/>
            <a:ln w="19050" cap="flat">
              <a:solidFill>
                <a:schemeClr val="accent2"/>
              </a:solidFill>
              <a:prstDash val="solid"/>
              <a:miter/>
            </a:ln>
          </p:spPr>
          <p:txBody>
            <a:bodyPr rtlCol="0" anchor="ctr"/>
            <a:lstStyle/>
            <a:p>
              <a:endParaRPr lang="da-DK"/>
            </a:p>
          </p:txBody>
        </p:sp>
        <p:sp>
          <p:nvSpPr>
            <p:cNvPr id="27" name="Kombinationstegning 112">
              <a:extLst>
                <a:ext uri="{FF2B5EF4-FFF2-40B4-BE49-F238E27FC236}">
                  <a16:creationId xmlns:a16="http://schemas.microsoft.com/office/drawing/2014/main" id="{7825ED04-FBAE-4A4E-A363-2FD70DA7C367}"/>
                </a:ext>
              </a:extLst>
            </p:cNvPr>
            <p:cNvSpPr/>
            <p:nvPr/>
          </p:nvSpPr>
          <p:spPr>
            <a:xfrm>
              <a:off x="5735002" y="2917507"/>
              <a:ext cx="254317" cy="383857"/>
            </a:xfrm>
            <a:custGeom>
              <a:avLst/>
              <a:gdLst>
                <a:gd name="connsiteX0" fmla="*/ 254317 w 254317"/>
                <a:gd name="connsiteY0" fmla="*/ 0 h 383857"/>
                <a:gd name="connsiteX1" fmla="*/ 0 w 254317"/>
                <a:gd name="connsiteY1" fmla="*/ 278130 h 383857"/>
                <a:gd name="connsiteX2" fmla="*/ 0 w 254317"/>
                <a:gd name="connsiteY2" fmla="*/ 383858 h 383857"/>
              </a:gdLst>
              <a:ahLst/>
              <a:cxnLst>
                <a:cxn ang="0">
                  <a:pos x="connsiteX0" y="connsiteY0"/>
                </a:cxn>
                <a:cxn ang="0">
                  <a:pos x="connsiteX1" y="connsiteY1"/>
                </a:cxn>
                <a:cxn ang="0">
                  <a:pos x="connsiteX2" y="connsiteY2"/>
                </a:cxn>
              </a:cxnLst>
              <a:rect l="l" t="t" r="r" b="b"/>
              <a:pathLst>
                <a:path w="254317" h="383857">
                  <a:moveTo>
                    <a:pt x="254317" y="0"/>
                  </a:moveTo>
                  <a:cubicBezTo>
                    <a:pt x="112395" y="12383"/>
                    <a:pt x="0" y="132398"/>
                    <a:pt x="0" y="278130"/>
                  </a:cubicBezTo>
                  <a:cubicBezTo>
                    <a:pt x="0" y="307658"/>
                    <a:pt x="0" y="354330"/>
                    <a:pt x="0" y="383858"/>
                  </a:cubicBezTo>
                </a:path>
              </a:pathLst>
            </a:custGeom>
            <a:noFill/>
            <a:ln w="19050" cap="flat">
              <a:solidFill>
                <a:schemeClr val="accent2"/>
              </a:solidFill>
              <a:prstDash val="solid"/>
              <a:miter/>
            </a:ln>
          </p:spPr>
          <p:txBody>
            <a:bodyPr rtlCol="0" anchor="ctr"/>
            <a:lstStyle/>
            <a:p>
              <a:endParaRPr lang="da-DK"/>
            </a:p>
          </p:txBody>
        </p:sp>
        <p:sp>
          <p:nvSpPr>
            <p:cNvPr id="28" name="Kombinationstegning 113">
              <a:extLst>
                <a:ext uri="{FF2B5EF4-FFF2-40B4-BE49-F238E27FC236}">
                  <a16:creationId xmlns:a16="http://schemas.microsoft.com/office/drawing/2014/main" id="{C7F3BB0D-A803-49FC-BD83-CCE18F03EA93}"/>
                </a:ext>
              </a:extLst>
            </p:cNvPr>
            <p:cNvSpPr/>
            <p:nvPr/>
          </p:nvSpPr>
          <p:spPr>
            <a:xfrm>
              <a:off x="6098857" y="3168967"/>
              <a:ext cx="65722" cy="9525"/>
            </a:xfrm>
            <a:custGeom>
              <a:avLst/>
              <a:gdLst>
                <a:gd name="connsiteX0" fmla="*/ 0 w 65722"/>
                <a:gd name="connsiteY0" fmla="*/ 0 h 9525"/>
                <a:gd name="connsiteX1" fmla="*/ 65722 w 65722"/>
                <a:gd name="connsiteY1" fmla="*/ 9525 h 9525"/>
              </a:gdLst>
              <a:ahLst/>
              <a:cxnLst>
                <a:cxn ang="0">
                  <a:pos x="connsiteX0" y="connsiteY0"/>
                </a:cxn>
                <a:cxn ang="0">
                  <a:pos x="connsiteX1" y="connsiteY1"/>
                </a:cxn>
              </a:cxnLst>
              <a:rect l="l" t="t" r="r" b="b"/>
              <a:pathLst>
                <a:path w="65722" h="9525">
                  <a:moveTo>
                    <a:pt x="0" y="0"/>
                  </a:moveTo>
                  <a:cubicBezTo>
                    <a:pt x="21908" y="3810"/>
                    <a:pt x="43815" y="7620"/>
                    <a:pt x="65722" y="9525"/>
                  </a:cubicBezTo>
                </a:path>
              </a:pathLst>
            </a:custGeom>
            <a:noFill/>
            <a:ln w="19050" cap="flat">
              <a:solidFill>
                <a:schemeClr val="accent2"/>
              </a:solidFill>
              <a:prstDash val="solid"/>
              <a:miter/>
            </a:ln>
          </p:spPr>
          <p:txBody>
            <a:bodyPr rtlCol="0" anchor="ctr"/>
            <a:lstStyle/>
            <a:p>
              <a:endParaRPr lang="da-DK"/>
            </a:p>
          </p:txBody>
        </p:sp>
        <p:sp>
          <p:nvSpPr>
            <p:cNvPr id="29" name="Kombinationstegning 114">
              <a:extLst>
                <a:ext uri="{FF2B5EF4-FFF2-40B4-BE49-F238E27FC236}">
                  <a16:creationId xmlns:a16="http://schemas.microsoft.com/office/drawing/2014/main" id="{EE615110-7828-484F-8B73-C7F2777992A2}"/>
                </a:ext>
              </a:extLst>
            </p:cNvPr>
            <p:cNvSpPr/>
            <p:nvPr/>
          </p:nvSpPr>
          <p:spPr>
            <a:xfrm>
              <a:off x="5835967" y="3168967"/>
              <a:ext cx="120015" cy="12382"/>
            </a:xfrm>
            <a:custGeom>
              <a:avLst/>
              <a:gdLst>
                <a:gd name="connsiteX0" fmla="*/ 120015 w 120015"/>
                <a:gd name="connsiteY0" fmla="*/ 0 h 12382"/>
                <a:gd name="connsiteX1" fmla="*/ 0 w 120015"/>
                <a:gd name="connsiteY1" fmla="*/ 12382 h 12382"/>
              </a:gdLst>
              <a:ahLst/>
              <a:cxnLst>
                <a:cxn ang="0">
                  <a:pos x="connsiteX0" y="connsiteY0"/>
                </a:cxn>
                <a:cxn ang="0">
                  <a:pos x="connsiteX1" y="connsiteY1"/>
                </a:cxn>
              </a:cxnLst>
              <a:rect l="l" t="t" r="r" b="b"/>
              <a:pathLst>
                <a:path w="120015" h="12382">
                  <a:moveTo>
                    <a:pt x="120015" y="0"/>
                  </a:moveTo>
                  <a:cubicBezTo>
                    <a:pt x="80963" y="7620"/>
                    <a:pt x="40005" y="11430"/>
                    <a:pt x="0" y="12382"/>
                  </a:cubicBezTo>
                </a:path>
              </a:pathLst>
            </a:custGeom>
            <a:noFill/>
            <a:ln w="19050" cap="flat">
              <a:solidFill>
                <a:schemeClr val="accent2"/>
              </a:solidFill>
              <a:prstDash val="solid"/>
              <a:miter/>
            </a:ln>
          </p:spPr>
          <p:txBody>
            <a:bodyPr rtlCol="0" anchor="ctr"/>
            <a:lstStyle/>
            <a:p>
              <a:endParaRPr lang="da-DK"/>
            </a:p>
          </p:txBody>
        </p:sp>
        <p:sp>
          <p:nvSpPr>
            <p:cNvPr id="30" name="Kombinationstegning 115">
              <a:extLst>
                <a:ext uri="{FF2B5EF4-FFF2-40B4-BE49-F238E27FC236}">
                  <a16:creationId xmlns:a16="http://schemas.microsoft.com/office/drawing/2014/main" id="{9034A5F0-8F7B-466F-B4B7-B64A6392D079}"/>
                </a:ext>
              </a:extLst>
            </p:cNvPr>
            <p:cNvSpPr/>
            <p:nvPr/>
          </p:nvSpPr>
          <p:spPr>
            <a:xfrm>
              <a:off x="6856094" y="2559848"/>
              <a:ext cx="34290" cy="22379"/>
            </a:xfrm>
            <a:custGeom>
              <a:avLst/>
              <a:gdLst>
                <a:gd name="connsiteX0" fmla="*/ 0 w 34290"/>
                <a:gd name="connsiteY0" fmla="*/ 22379 h 22379"/>
                <a:gd name="connsiteX1" fmla="*/ 34290 w 34290"/>
                <a:gd name="connsiteY1" fmla="*/ 472 h 22379"/>
              </a:gdLst>
              <a:ahLst/>
              <a:cxnLst>
                <a:cxn ang="0">
                  <a:pos x="connsiteX0" y="connsiteY0"/>
                </a:cxn>
                <a:cxn ang="0">
                  <a:pos x="connsiteX1" y="connsiteY1"/>
                </a:cxn>
              </a:cxnLst>
              <a:rect l="l" t="t" r="r" b="b"/>
              <a:pathLst>
                <a:path w="34290" h="22379">
                  <a:moveTo>
                    <a:pt x="0" y="22379"/>
                  </a:moveTo>
                  <a:cubicBezTo>
                    <a:pt x="3810" y="8092"/>
                    <a:pt x="20003" y="-2386"/>
                    <a:pt x="34290" y="472"/>
                  </a:cubicBezTo>
                </a:path>
              </a:pathLst>
            </a:custGeom>
            <a:noFill/>
            <a:ln w="19050" cap="flat">
              <a:solidFill>
                <a:schemeClr val="accent2"/>
              </a:solidFill>
              <a:prstDash val="solid"/>
              <a:miter/>
            </a:ln>
          </p:spPr>
          <p:txBody>
            <a:bodyPr rtlCol="0" anchor="ctr"/>
            <a:lstStyle/>
            <a:p>
              <a:endParaRPr lang="da-DK"/>
            </a:p>
          </p:txBody>
        </p:sp>
        <p:sp>
          <p:nvSpPr>
            <p:cNvPr id="31" name="Kombinationstegning 130">
              <a:extLst>
                <a:ext uri="{FF2B5EF4-FFF2-40B4-BE49-F238E27FC236}">
                  <a16:creationId xmlns:a16="http://schemas.microsoft.com/office/drawing/2014/main" id="{85BC0AD1-40EF-4CD6-866A-1D11156E0A26}"/>
                </a:ext>
              </a:extLst>
            </p:cNvPr>
            <p:cNvSpPr/>
            <p:nvPr/>
          </p:nvSpPr>
          <p:spPr>
            <a:xfrm>
              <a:off x="4852987" y="3198494"/>
              <a:ext cx="253365" cy="247650"/>
            </a:xfrm>
            <a:custGeom>
              <a:avLst/>
              <a:gdLst>
                <a:gd name="connsiteX0" fmla="*/ 0 w 253365"/>
                <a:gd name="connsiteY0" fmla="*/ 0 h 247650"/>
                <a:gd name="connsiteX1" fmla="*/ 0 w 253365"/>
                <a:gd name="connsiteY1" fmla="*/ 200025 h 247650"/>
                <a:gd name="connsiteX2" fmla="*/ 23813 w 253365"/>
                <a:gd name="connsiteY2" fmla="*/ 223838 h 247650"/>
                <a:gd name="connsiteX3" fmla="*/ 253365 w 253365"/>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53365" h="247650">
                  <a:moveTo>
                    <a:pt x="0" y="0"/>
                  </a:moveTo>
                  <a:lnTo>
                    <a:pt x="0" y="200025"/>
                  </a:lnTo>
                  <a:cubicBezTo>
                    <a:pt x="0" y="213360"/>
                    <a:pt x="6667" y="220980"/>
                    <a:pt x="23813" y="223838"/>
                  </a:cubicBezTo>
                  <a:cubicBezTo>
                    <a:pt x="41910" y="226695"/>
                    <a:pt x="253365" y="247650"/>
                    <a:pt x="253365" y="247650"/>
                  </a:cubicBezTo>
                </a:path>
              </a:pathLst>
            </a:custGeom>
            <a:noFill/>
            <a:ln w="19050" cap="flat">
              <a:solidFill>
                <a:schemeClr val="accent2"/>
              </a:solidFill>
              <a:prstDash val="solid"/>
              <a:miter/>
            </a:ln>
          </p:spPr>
          <p:txBody>
            <a:bodyPr rtlCol="0" anchor="ctr"/>
            <a:lstStyle/>
            <a:p>
              <a:endParaRPr lang="da-DK"/>
            </a:p>
          </p:txBody>
        </p:sp>
        <p:sp>
          <p:nvSpPr>
            <p:cNvPr id="32" name="Kombinationstegning 131">
              <a:extLst>
                <a:ext uri="{FF2B5EF4-FFF2-40B4-BE49-F238E27FC236}">
                  <a16:creationId xmlns:a16="http://schemas.microsoft.com/office/drawing/2014/main" id="{8929EC13-3229-4AD7-A450-4B20FFD84D68}"/>
                </a:ext>
              </a:extLst>
            </p:cNvPr>
            <p:cNvSpPr/>
            <p:nvPr/>
          </p:nvSpPr>
          <p:spPr>
            <a:xfrm>
              <a:off x="4671060" y="2946082"/>
              <a:ext cx="377189" cy="648652"/>
            </a:xfrm>
            <a:custGeom>
              <a:avLst/>
              <a:gdLst>
                <a:gd name="connsiteX0" fmla="*/ 245745 w 377189"/>
                <a:gd name="connsiteY0" fmla="*/ 84773 h 648652"/>
                <a:gd name="connsiteX1" fmla="*/ 302895 w 377189"/>
                <a:gd name="connsiteY1" fmla="*/ 177165 h 648652"/>
                <a:gd name="connsiteX2" fmla="*/ 350520 w 377189"/>
                <a:gd name="connsiteY2" fmla="*/ 108585 h 648652"/>
                <a:gd name="connsiteX3" fmla="*/ 251460 w 377189"/>
                <a:gd name="connsiteY3" fmla="*/ 0 h 648652"/>
                <a:gd name="connsiteX4" fmla="*/ 220027 w 377189"/>
                <a:gd name="connsiteY4" fmla="*/ 43815 h 648652"/>
                <a:gd name="connsiteX5" fmla="*/ 0 w 377189"/>
                <a:gd name="connsiteY5" fmla="*/ 310515 h 648652"/>
                <a:gd name="connsiteX6" fmla="*/ 0 w 377189"/>
                <a:gd name="connsiteY6" fmla="*/ 542925 h 648652"/>
                <a:gd name="connsiteX7" fmla="*/ 75248 w 377189"/>
                <a:gd name="connsiteY7" fmla="*/ 622935 h 648652"/>
                <a:gd name="connsiteX8" fmla="*/ 377190 w 377189"/>
                <a:gd name="connsiteY8" fmla="*/ 648653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189" h="648652">
                  <a:moveTo>
                    <a:pt x="245745" y="84773"/>
                  </a:moveTo>
                  <a:lnTo>
                    <a:pt x="302895" y="177165"/>
                  </a:lnTo>
                  <a:lnTo>
                    <a:pt x="350520" y="108585"/>
                  </a:lnTo>
                  <a:lnTo>
                    <a:pt x="251460" y="0"/>
                  </a:lnTo>
                  <a:lnTo>
                    <a:pt x="220027" y="43815"/>
                  </a:lnTo>
                  <a:cubicBezTo>
                    <a:pt x="40005" y="43815"/>
                    <a:pt x="0" y="205740"/>
                    <a:pt x="0" y="310515"/>
                  </a:cubicBezTo>
                  <a:lnTo>
                    <a:pt x="0" y="542925"/>
                  </a:lnTo>
                  <a:cubicBezTo>
                    <a:pt x="0" y="589598"/>
                    <a:pt x="25717" y="617220"/>
                    <a:pt x="75248" y="622935"/>
                  </a:cubicBezTo>
                  <a:cubicBezTo>
                    <a:pt x="113348" y="627698"/>
                    <a:pt x="377190" y="648653"/>
                    <a:pt x="377190" y="648653"/>
                  </a:cubicBezTo>
                </a:path>
              </a:pathLst>
            </a:custGeom>
            <a:noFill/>
            <a:ln w="19050" cap="flat">
              <a:solidFill>
                <a:schemeClr val="accent2"/>
              </a:solidFill>
              <a:prstDash val="solid"/>
              <a:miter/>
            </a:ln>
          </p:spPr>
          <p:txBody>
            <a:bodyPr rtlCol="0" anchor="ctr"/>
            <a:lstStyle/>
            <a:p>
              <a:endParaRPr lang="da-DK"/>
            </a:p>
          </p:txBody>
        </p:sp>
        <p:sp>
          <p:nvSpPr>
            <p:cNvPr id="33" name="Kombinationstegning 132">
              <a:extLst>
                <a:ext uri="{FF2B5EF4-FFF2-40B4-BE49-F238E27FC236}">
                  <a16:creationId xmlns:a16="http://schemas.microsoft.com/office/drawing/2014/main" id="{775A33F5-4B00-4A5E-89FB-6DECA239EE4D}"/>
                </a:ext>
              </a:extLst>
            </p:cNvPr>
            <p:cNvSpPr/>
            <p:nvPr/>
          </p:nvSpPr>
          <p:spPr>
            <a:xfrm>
              <a:off x="5057775" y="2952750"/>
              <a:ext cx="200025" cy="447675"/>
            </a:xfrm>
            <a:custGeom>
              <a:avLst/>
              <a:gdLst>
                <a:gd name="connsiteX0" fmla="*/ 52388 w 200025"/>
                <a:gd name="connsiteY0" fmla="*/ 110490 h 447675"/>
                <a:gd name="connsiteX1" fmla="*/ 40005 w 200025"/>
                <a:gd name="connsiteY1" fmla="*/ 167640 h 447675"/>
                <a:gd name="connsiteX2" fmla="*/ 0 w 200025"/>
                <a:gd name="connsiteY2" fmla="*/ 98107 h 447675"/>
                <a:gd name="connsiteX3" fmla="*/ 33338 w 200025"/>
                <a:gd name="connsiteY3" fmla="*/ 0 h 447675"/>
                <a:gd name="connsiteX4" fmla="*/ 60008 w 200025"/>
                <a:gd name="connsiteY4" fmla="*/ 61913 h 447675"/>
                <a:gd name="connsiteX5" fmla="*/ 60008 w 200025"/>
                <a:gd name="connsiteY5" fmla="*/ 61913 h 447675"/>
                <a:gd name="connsiteX6" fmla="*/ 200025 w 200025"/>
                <a:gd name="connsiteY6" fmla="*/ 304800 h 447675"/>
                <a:gd name="connsiteX7" fmla="*/ 200025 w 200025"/>
                <a:gd name="connsiteY7"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447675">
                  <a:moveTo>
                    <a:pt x="52388" y="110490"/>
                  </a:moveTo>
                  <a:lnTo>
                    <a:pt x="40005" y="167640"/>
                  </a:lnTo>
                  <a:lnTo>
                    <a:pt x="0" y="98107"/>
                  </a:lnTo>
                  <a:lnTo>
                    <a:pt x="33338" y="0"/>
                  </a:lnTo>
                  <a:lnTo>
                    <a:pt x="60008" y="61913"/>
                  </a:lnTo>
                  <a:lnTo>
                    <a:pt x="60008" y="61913"/>
                  </a:lnTo>
                  <a:cubicBezTo>
                    <a:pt x="143828" y="110490"/>
                    <a:pt x="200025" y="201930"/>
                    <a:pt x="200025" y="304800"/>
                  </a:cubicBezTo>
                  <a:lnTo>
                    <a:pt x="200025" y="447675"/>
                  </a:lnTo>
                </a:path>
              </a:pathLst>
            </a:custGeom>
            <a:noFill/>
            <a:ln w="19050" cap="flat">
              <a:solidFill>
                <a:schemeClr val="accent2"/>
              </a:solidFill>
              <a:prstDash val="solid"/>
              <a:miter/>
            </a:ln>
          </p:spPr>
          <p:txBody>
            <a:bodyPr rtlCol="0" anchor="ctr"/>
            <a:lstStyle/>
            <a:p>
              <a:endParaRPr lang="da-DK"/>
            </a:p>
          </p:txBody>
        </p:sp>
        <p:sp>
          <p:nvSpPr>
            <p:cNvPr id="34" name="Kombinationstegning 133">
              <a:extLst>
                <a:ext uri="{FF2B5EF4-FFF2-40B4-BE49-F238E27FC236}">
                  <a16:creationId xmlns:a16="http://schemas.microsoft.com/office/drawing/2014/main" id="{2347FA40-9189-4794-BA7C-C4F419441977}"/>
                </a:ext>
              </a:extLst>
            </p:cNvPr>
            <p:cNvSpPr/>
            <p:nvPr/>
          </p:nvSpPr>
          <p:spPr>
            <a:xfrm>
              <a:off x="4862512" y="2660332"/>
              <a:ext cx="423862" cy="280987"/>
            </a:xfrm>
            <a:custGeom>
              <a:avLst/>
              <a:gdLst>
                <a:gd name="connsiteX0" fmla="*/ 423863 w 423862"/>
                <a:gd name="connsiteY0" fmla="*/ 0 h 280987"/>
                <a:gd name="connsiteX1" fmla="*/ 423863 w 423862"/>
                <a:gd name="connsiteY1" fmla="*/ 29527 h 280987"/>
                <a:gd name="connsiteX2" fmla="*/ 181927 w 423862"/>
                <a:gd name="connsiteY2" fmla="*/ 280987 h 280987"/>
                <a:gd name="connsiteX3" fmla="*/ 175260 w 423862"/>
                <a:gd name="connsiteY3" fmla="*/ 280987 h 280987"/>
                <a:gd name="connsiteX4" fmla="*/ 0 w 423862"/>
                <a:gd name="connsiteY4" fmla="*/ 202883 h 28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62" h="280987">
                  <a:moveTo>
                    <a:pt x="423863" y="0"/>
                  </a:moveTo>
                  <a:lnTo>
                    <a:pt x="423863" y="29527"/>
                  </a:lnTo>
                  <a:cubicBezTo>
                    <a:pt x="423863" y="167640"/>
                    <a:pt x="315278" y="280987"/>
                    <a:pt x="181927" y="280987"/>
                  </a:cubicBezTo>
                  <a:lnTo>
                    <a:pt x="175260" y="280987"/>
                  </a:lnTo>
                  <a:cubicBezTo>
                    <a:pt x="106680" y="280987"/>
                    <a:pt x="44767" y="251460"/>
                    <a:pt x="0" y="202883"/>
                  </a:cubicBezTo>
                </a:path>
              </a:pathLst>
            </a:custGeom>
            <a:noFill/>
            <a:ln w="19050" cap="flat">
              <a:solidFill>
                <a:schemeClr val="accent2"/>
              </a:solidFill>
              <a:prstDash val="solid"/>
              <a:miter/>
            </a:ln>
          </p:spPr>
          <p:txBody>
            <a:bodyPr rtlCol="0" anchor="ctr"/>
            <a:lstStyle/>
            <a:p>
              <a:endParaRPr lang="da-DK"/>
            </a:p>
          </p:txBody>
        </p:sp>
        <p:sp>
          <p:nvSpPr>
            <p:cNvPr id="35" name="Kombinationstegning 134">
              <a:extLst>
                <a:ext uri="{FF2B5EF4-FFF2-40B4-BE49-F238E27FC236}">
                  <a16:creationId xmlns:a16="http://schemas.microsoft.com/office/drawing/2014/main" id="{AF8EE5BB-842E-4D05-B846-CECD9F886DFF}"/>
                </a:ext>
              </a:extLst>
            </p:cNvPr>
            <p:cNvSpPr/>
            <p:nvPr/>
          </p:nvSpPr>
          <p:spPr>
            <a:xfrm>
              <a:off x="5177790" y="2678430"/>
              <a:ext cx="61912" cy="70484"/>
            </a:xfrm>
            <a:custGeom>
              <a:avLst/>
              <a:gdLst>
                <a:gd name="connsiteX0" fmla="*/ 0 w 61912"/>
                <a:gd name="connsiteY0" fmla="*/ 0 h 70484"/>
                <a:gd name="connsiteX1" fmla="*/ 26670 w 61912"/>
                <a:gd name="connsiteY1" fmla="*/ 0 h 70484"/>
                <a:gd name="connsiteX2" fmla="*/ 61913 w 61912"/>
                <a:gd name="connsiteY2" fmla="*/ 35242 h 70484"/>
                <a:gd name="connsiteX3" fmla="*/ 61913 w 61912"/>
                <a:gd name="connsiteY3" fmla="*/ 35242 h 70484"/>
                <a:gd name="connsiteX4" fmla="*/ 26670 w 61912"/>
                <a:gd name="connsiteY4" fmla="*/ 70485 h 70484"/>
                <a:gd name="connsiteX5" fmla="*/ 0 w 61912"/>
                <a:gd name="connsiteY5" fmla="*/ 70485 h 7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12" h="70484">
                  <a:moveTo>
                    <a:pt x="0" y="0"/>
                  </a:moveTo>
                  <a:lnTo>
                    <a:pt x="26670" y="0"/>
                  </a:lnTo>
                  <a:cubicBezTo>
                    <a:pt x="45720" y="0"/>
                    <a:pt x="61913" y="16192"/>
                    <a:pt x="61913" y="35242"/>
                  </a:cubicBezTo>
                  <a:lnTo>
                    <a:pt x="61913" y="35242"/>
                  </a:lnTo>
                  <a:cubicBezTo>
                    <a:pt x="61913" y="54292"/>
                    <a:pt x="45720" y="70485"/>
                    <a:pt x="26670" y="70485"/>
                  </a:cubicBezTo>
                  <a:lnTo>
                    <a:pt x="0" y="70485"/>
                  </a:lnTo>
                </a:path>
              </a:pathLst>
            </a:custGeom>
            <a:noFill/>
            <a:ln w="19050" cap="flat">
              <a:solidFill>
                <a:schemeClr val="accent2"/>
              </a:solidFill>
              <a:prstDash val="solid"/>
              <a:miter/>
            </a:ln>
          </p:spPr>
          <p:txBody>
            <a:bodyPr rtlCol="0" anchor="ctr"/>
            <a:lstStyle/>
            <a:p>
              <a:endParaRPr lang="da-DK"/>
            </a:p>
          </p:txBody>
        </p:sp>
        <p:grpSp>
          <p:nvGrpSpPr>
            <p:cNvPr id="36" name="Grafik 3">
              <a:extLst>
                <a:ext uri="{FF2B5EF4-FFF2-40B4-BE49-F238E27FC236}">
                  <a16:creationId xmlns:a16="http://schemas.microsoft.com/office/drawing/2014/main" id="{1EF7A0CA-A323-496C-8B1B-D64447C6B3FE}"/>
                </a:ext>
              </a:extLst>
            </p:cNvPr>
            <p:cNvGrpSpPr/>
            <p:nvPr/>
          </p:nvGrpSpPr>
          <p:grpSpPr>
            <a:xfrm>
              <a:off x="4701539" y="2267330"/>
              <a:ext cx="607694" cy="511257"/>
              <a:chOff x="4701539" y="2267330"/>
              <a:chExt cx="607694" cy="511257"/>
            </a:xfrm>
            <a:noFill/>
          </p:grpSpPr>
          <p:sp>
            <p:nvSpPr>
              <p:cNvPr id="63" name="Kombinationstegning 136">
                <a:extLst>
                  <a:ext uri="{FF2B5EF4-FFF2-40B4-BE49-F238E27FC236}">
                    <a16:creationId xmlns:a16="http://schemas.microsoft.com/office/drawing/2014/main" id="{37F9BA34-984F-47E0-912B-9787D888A2E6}"/>
                  </a:ext>
                </a:extLst>
              </p:cNvPr>
              <p:cNvSpPr/>
              <p:nvPr/>
            </p:nvSpPr>
            <p:spPr>
              <a:xfrm>
                <a:off x="4965382" y="2458402"/>
                <a:ext cx="307657" cy="43814"/>
              </a:xfrm>
              <a:custGeom>
                <a:avLst/>
                <a:gdLst>
                  <a:gd name="connsiteX0" fmla="*/ 307658 w 307657"/>
                  <a:gd name="connsiteY0" fmla="*/ 43815 h 43814"/>
                  <a:gd name="connsiteX1" fmla="*/ 0 w 307657"/>
                  <a:gd name="connsiteY1" fmla="*/ 0 h 43814"/>
                </a:gdLst>
                <a:ahLst/>
                <a:cxnLst>
                  <a:cxn ang="0">
                    <a:pos x="connsiteX0" y="connsiteY0"/>
                  </a:cxn>
                  <a:cxn ang="0">
                    <a:pos x="connsiteX1" y="connsiteY1"/>
                  </a:cxn>
                </a:cxnLst>
                <a:rect l="l" t="t" r="r" b="b"/>
                <a:pathLst>
                  <a:path w="307657" h="43814">
                    <a:moveTo>
                      <a:pt x="307658" y="43815"/>
                    </a:moveTo>
                    <a:cubicBezTo>
                      <a:pt x="176213" y="-21908"/>
                      <a:pt x="92392" y="64770"/>
                      <a:pt x="0" y="0"/>
                    </a:cubicBezTo>
                  </a:path>
                </a:pathLst>
              </a:custGeom>
              <a:noFill/>
              <a:ln w="19050" cap="flat">
                <a:solidFill>
                  <a:schemeClr val="accent2"/>
                </a:solidFill>
                <a:prstDash val="solid"/>
                <a:miter/>
              </a:ln>
            </p:spPr>
            <p:txBody>
              <a:bodyPr rtlCol="0" anchor="ctr"/>
              <a:lstStyle/>
              <a:p>
                <a:endParaRPr lang="da-DK"/>
              </a:p>
            </p:txBody>
          </p:sp>
          <p:sp>
            <p:nvSpPr>
              <p:cNvPr id="64" name="Kombinationstegning 137">
                <a:extLst>
                  <a:ext uri="{FF2B5EF4-FFF2-40B4-BE49-F238E27FC236}">
                    <a16:creationId xmlns:a16="http://schemas.microsoft.com/office/drawing/2014/main" id="{42D43291-980F-4D13-B410-348E236DC1EE}"/>
                  </a:ext>
                </a:extLst>
              </p:cNvPr>
              <p:cNvSpPr/>
              <p:nvPr/>
            </p:nvSpPr>
            <p:spPr>
              <a:xfrm>
                <a:off x="4701539" y="2267330"/>
                <a:ext cx="607694" cy="511257"/>
              </a:xfrm>
              <a:custGeom>
                <a:avLst/>
                <a:gdLst>
                  <a:gd name="connsiteX0" fmla="*/ 227648 w 607694"/>
                  <a:gd name="connsiteY0" fmla="*/ 215837 h 511257"/>
                  <a:gd name="connsiteX1" fmla="*/ 203835 w 607694"/>
                  <a:gd name="connsiteY1" fmla="*/ 441579 h 511257"/>
                  <a:gd name="connsiteX2" fmla="*/ 151448 w 607694"/>
                  <a:gd name="connsiteY2" fmla="*/ 503492 h 511257"/>
                  <a:gd name="connsiteX3" fmla="*/ 0 w 607694"/>
                  <a:gd name="connsiteY3" fmla="*/ 508254 h 511257"/>
                  <a:gd name="connsiteX4" fmla="*/ 20955 w 607694"/>
                  <a:gd name="connsiteY4" fmla="*/ 212979 h 511257"/>
                  <a:gd name="connsiteX5" fmla="*/ 246698 w 607694"/>
                  <a:gd name="connsiteY5" fmla="*/ 7239 h 511257"/>
                  <a:gd name="connsiteX6" fmla="*/ 607695 w 607694"/>
                  <a:gd name="connsiteY6" fmla="*/ 227267 h 5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94" h="511257">
                    <a:moveTo>
                      <a:pt x="227648" y="215837"/>
                    </a:moveTo>
                    <a:cubicBezTo>
                      <a:pt x="199073" y="292989"/>
                      <a:pt x="200025" y="368237"/>
                      <a:pt x="203835" y="441579"/>
                    </a:cubicBezTo>
                    <a:cubicBezTo>
                      <a:pt x="205740" y="473012"/>
                      <a:pt x="181927" y="499682"/>
                      <a:pt x="151448" y="503492"/>
                    </a:cubicBezTo>
                    <a:cubicBezTo>
                      <a:pt x="105727" y="509207"/>
                      <a:pt x="50483" y="514922"/>
                      <a:pt x="0" y="508254"/>
                    </a:cubicBezTo>
                    <a:cubicBezTo>
                      <a:pt x="15240" y="433007"/>
                      <a:pt x="5715" y="277749"/>
                      <a:pt x="20955" y="212979"/>
                    </a:cubicBezTo>
                    <a:cubicBezTo>
                      <a:pt x="43815" y="113919"/>
                      <a:pt x="125730" y="30099"/>
                      <a:pt x="246698" y="7239"/>
                    </a:cubicBezTo>
                    <a:cubicBezTo>
                      <a:pt x="412432" y="-24193"/>
                      <a:pt x="570548" y="46292"/>
                      <a:pt x="607695" y="227267"/>
                    </a:cubicBezTo>
                  </a:path>
                </a:pathLst>
              </a:custGeom>
              <a:noFill/>
              <a:ln w="19050" cap="flat">
                <a:solidFill>
                  <a:schemeClr val="accent2"/>
                </a:solidFill>
                <a:prstDash val="solid"/>
                <a:miter/>
              </a:ln>
            </p:spPr>
            <p:txBody>
              <a:bodyPr rtlCol="0" anchor="ctr"/>
              <a:lstStyle/>
              <a:p>
                <a:endParaRPr lang="da-DK" dirty="0"/>
              </a:p>
            </p:txBody>
          </p:sp>
        </p:grpSp>
        <p:sp>
          <p:nvSpPr>
            <p:cNvPr id="37" name="Kombinationstegning 138">
              <a:extLst>
                <a:ext uri="{FF2B5EF4-FFF2-40B4-BE49-F238E27FC236}">
                  <a16:creationId xmlns:a16="http://schemas.microsoft.com/office/drawing/2014/main" id="{33434552-0D4C-4B2C-B29A-B204D53FC94E}"/>
                </a:ext>
              </a:extLst>
            </p:cNvPr>
            <p:cNvSpPr/>
            <p:nvPr/>
          </p:nvSpPr>
          <p:spPr>
            <a:xfrm>
              <a:off x="4859655" y="2621280"/>
              <a:ext cx="186689" cy="9525"/>
            </a:xfrm>
            <a:custGeom>
              <a:avLst/>
              <a:gdLst>
                <a:gd name="connsiteX0" fmla="*/ 186690 w 186689"/>
                <a:gd name="connsiteY0" fmla="*/ 0 h 9525"/>
                <a:gd name="connsiteX1" fmla="*/ 0 w 186689"/>
                <a:gd name="connsiteY1" fmla="*/ 0 h 9525"/>
              </a:gdLst>
              <a:ahLst/>
              <a:cxnLst>
                <a:cxn ang="0">
                  <a:pos x="connsiteX0" y="connsiteY0"/>
                </a:cxn>
                <a:cxn ang="0">
                  <a:pos x="connsiteX1" y="connsiteY1"/>
                </a:cxn>
              </a:cxnLst>
              <a:rect l="l" t="t" r="r" b="b"/>
              <a:pathLst>
                <a:path w="186689" h="9525">
                  <a:moveTo>
                    <a:pt x="186690" y="0"/>
                  </a:moveTo>
                  <a:lnTo>
                    <a:pt x="0" y="0"/>
                  </a:lnTo>
                </a:path>
              </a:pathLst>
            </a:custGeom>
            <a:ln w="19050" cap="flat">
              <a:solidFill>
                <a:schemeClr val="accent2"/>
              </a:solidFill>
              <a:prstDash val="solid"/>
              <a:miter/>
            </a:ln>
          </p:spPr>
          <p:txBody>
            <a:bodyPr rtlCol="0" anchor="ctr"/>
            <a:lstStyle/>
            <a:p>
              <a:endParaRPr lang="da-DK"/>
            </a:p>
          </p:txBody>
        </p:sp>
        <p:sp>
          <p:nvSpPr>
            <p:cNvPr id="38" name="Kombinationstegning 139">
              <a:extLst>
                <a:ext uri="{FF2B5EF4-FFF2-40B4-BE49-F238E27FC236}">
                  <a16:creationId xmlns:a16="http://schemas.microsoft.com/office/drawing/2014/main" id="{37D1CBAA-626B-4EBF-8BFF-723C9937301B}"/>
                </a:ext>
              </a:extLst>
            </p:cNvPr>
            <p:cNvSpPr/>
            <p:nvPr/>
          </p:nvSpPr>
          <p:spPr>
            <a:xfrm>
              <a:off x="5037527" y="2762250"/>
              <a:ext cx="142167" cy="97155"/>
            </a:xfrm>
            <a:custGeom>
              <a:avLst/>
              <a:gdLst>
                <a:gd name="connsiteX0" fmla="*/ 23105 w 142167"/>
                <a:gd name="connsiteY0" fmla="*/ 97155 h 97155"/>
                <a:gd name="connsiteX1" fmla="*/ 15485 w 142167"/>
                <a:gd name="connsiteY1" fmla="*/ 0 h 97155"/>
                <a:gd name="connsiteX2" fmla="*/ 142167 w 142167"/>
                <a:gd name="connsiteY2" fmla="*/ 43815 h 97155"/>
              </a:gdLst>
              <a:ahLst/>
              <a:cxnLst>
                <a:cxn ang="0">
                  <a:pos x="connsiteX0" y="connsiteY0"/>
                </a:cxn>
                <a:cxn ang="0">
                  <a:pos x="connsiteX1" y="connsiteY1"/>
                </a:cxn>
                <a:cxn ang="0">
                  <a:pos x="connsiteX2" y="connsiteY2"/>
                </a:cxn>
              </a:cxnLst>
              <a:rect l="l" t="t" r="r" b="b"/>
              <a:pathLst>
                <a:path w="142167" h="97155">
                  <a:moveTo>
                    <a:pt x="23105" y="97155"/>
                  </a:moveTo>
                  <a:cubicBezTo>
                    <a:pt x="-9280" y="81915"/>
                    <a:pt x="-3565" y="30480"/>
                    <a:pt x="15485" y="0"/>
                  </a:cubicBezTo>
                  <a:cubicBezTo>
                    <a:pt x="25010" y="57150"/>
                    <a:pt x="96447" y="83820"/>
                    <a:pt x="142167" y="43815"/>
                  </a:cubicBezTo>
                </a:path>
              </a:pathLst>
            </a:custGeom>
            <a:noFill/>
            <a:ln w="19050" cap="flat">
              <a:solidFill>
                <a:schemeClr val="accent2"/>
              </a:solidFill>
              <a:prstDash val="solid"/>
              <a:miter/>
            </a:ln>
          </p:spPr>
          <p:txBody>
            <a:bodyPr rtlCol="0" anchor="ctr"/>
            <a:lstStyle/>
            <a:p>
              <a:endParaRPr lang="da-DK"/>
            </a:p>
          </p:txBody>
        </p:sp>
        <p:sp>
          <p:nvSpPr>
            <p:cNvPr id="39" name="Kombinationstegning 140">
              <a:extLst>
                <a:ext uri="{FF2B5EF4-FFF2-40B4-BE49-F238E27FC236}">
                  <a16:creationId xmlns:a16="http://schemas.microsoft.com/office/drawing/2014/main" id="{E096968C-2DD4-422C-9B12-EDB619B7EAFF}"/>
                </a:ext>
              </a:extLst>
            </p:cNvPr>
            <p:cNvSpPr/>
            <p:nvPr/>
          </p:nvSpPr>
          <p:spPr>
            <a:xfrm>
              <a:off x="5030152" y="3100387"/>
              <a:ext cx="14287" cy="217169"/>
            </a:xfrm>
            <a:custGeom>
              <a:avLst/>
              <a:gdLst>
                <a:gd name="connsiteX0" fmla="*/ 0 w 14287"/>
                <a:gd name="connsiteY0" fmla="*/ 0 h 217169"/>
                <a:gd name="connsiteX1" fmla="*/ 13335 w 14287"/>
                <a:gd name="connsiteY1" fmla="*/ 120968 h 217169"/>
                <a:gd name="connsiteX2" fmla="*/ 14288 w 14287"/>
                <a:gd name="connsiteY2" fmla="*/ 217170 h 217169"/>
              </a:gdLst>
              <a:ahLst/>
              <a:cxnLst>
                <a:cxn ang="0">
                  <a:pos x="connsiteX0" y="connsiteY0"/>
                </a:cxn>
                <a:cxn ang="0">
                  <a:pos x="connsiteX1" y="connsiteY1"/>
                </a:cxn>
                <a:cxn ang="0">
                  <a:pos x="connsiteX2" y="connsiteY2"/>
                </a:cxn>
              </a:cxnLst>
              <a:rect l="l" t="t" r="r" b="b"/>
              <a:pathLst>
                <a:path w="14287" h="217169">
                  <a:moveTo>
                    <a:pt x="0" y="0"/>
                  </a:moveTo>
                  <a:cubicBezTo>
                    <a:pt x="9525" y="39053"/>
                    <a:pt x="14288" y="80010"/>
                    <a:pt x="13335" y="120968"/>
                  </a:cubicBezTo>
                  <a:cubicBezTo>
                    <a:pt x="12383" y="153353"/>
                    <a:pt x="8573" y="185738"/>
                    <a:pt x="14288" y="217170"/>
                  </a:cubicBezTo>
                </a:path>
              </a:pathLst>
            </a:custGeom>
            <a:noFill/>
            <a:ln w="19050" cap="flat">
              <a:solidFill>
                <a:schemeClr val="accent2"/>
              </a:solidFill>
              <a:prstDash val="solid"/>
              <a:miter/>
            </a:ln>
          </p:spPr>
          <p:txBody>
            <a:bodyPr rtlCol="0" anchor="ctr"/>
            <a:lstStyle/>
            <a:p>
              <a:endParaRPr lang="da-DK"/>
            </a:p>
          </p:txBody>
        </p:sp>
        <p:sp>
          <p:nvSpPr>
            <p:cNvPr id="40" name="Kombinationstegning 151">
              <a:extLst>
                <a:ext uri="{FF2B5EF4-FFF2-40B4-BE49-F238E27FC236}">
                  <a16:creationId xmlns:a16="http://schemas.microsoft.com/office/drawing/2014/main" id="{ACB59467-8CC1-48AC-8AC3-3BA87B30307F}"/>
                </a:ext>
              </a:extLst>
            </p:cNvPr>
            <p:cNvSpPr/>
            <p:nvPr/>
          </p:nvSpPr>
          <p:spPr>
            <a:xfrm>
              <a:off x="5939790" y="2700337"/>
              <a:ext cx="59054" cy="29527"/>
            </a:xfrm>
            <a:custGeom>
              <a:avLst/>
              <a:gdLst>
                <a:gd name="connsiteX0" fmla="*/ 0 w 59054"/>
                <a:gd name="connsiteY0" fmla="*/ 0 h 29527"/>
                <a:gd name="connsiteX1" fmla="*/ 29527 w 59054"/>
                <a:gd name="connsiteY1" fmla="*/ 29528 h 29527"/>
                <a:gd name="connsiteX2" fmla="*/ 29527 w 59054"/>
                <a:gd name="connsiteY2" fmla="*/ 29528 h 29527"/>
                <a:gd name="connsiteX3" fmla="*/ 59055 w 59054"/>
                <a:gd name="connsiteY3" fmla="*/ 0 h 29527"/>
              </a:gdLst>
              <a:ahLst/>
              <a:cxnLst>
                <a:cxn ang="0">
                  <a:pos x="connsiteX0" y="connsiteY0"/>
                </a:cxn>
                <a:cxn ang="0">
                  <a:pos x="connsiteX1" y="connsiteY1"/>
                </a:cxn>
                <a:cxn ang="0">
                  <a:pos x="connsiteX2" y="connsiteY2"/>
                </a:cxn>
                <a:cxn ang="0">
                  <a:pos x="connsiteX3" y="connsiteY3"/>
                </a:cxn>
              </a:cxnLst>
              <a:rect l="l" t="t" r="r" b="b"/>
              <a:pathLst>
                <a:path w="59054" h="29527">
                  <a:moveTo>
                    <a:pt x="0" y="0"/>
                  </a:moveTo>
                  <a:cubicBezTo>
                    <a:pt x="0" y="16193"/>
                    <a:pt x="13335" y="29528"/>
                    <a:pt x="29527" y="29528"/>
                  </a:cubicBezTo>
                  <a:lnTo>
                    <a:pt x="29527" y="29528"/>
                  </a:lnTo>
                  <a:cubicBezTo>
                    <a:pt x="45720" y="29528"/>
                    <a:pt x="59055" y="16193"/>
                    <a:pt x="59055" y="0"/>
                  </a:cubicBezTo>
                </a:path>
              </a:pathLst>
            </a:custGeom>
            <a:noFill/>
            <a:ln w="19050" cap="flat">
              <a:solidFill>
                <a:schemeClr val="accent2"/>
              </a:solidFill>
              <a:prstDash val="solid"/>
              <a:miter/>
            </a:ln>
          </p:spPr>
          <p:txBody>
            <a:bodyPr rtlCol="0" anchor="ctr"/>
            <a:lstStyle/>
            <a:p>
              <a:endParaRPr lang="da-DK"/>
            </a:p>
          </p:txBody>
        </p:sp>
        <p:sp>
          <p:nvSpPr>
            <p:cNvPr id="41" name="Kombinationstegning 152">
              <a:extLst>
                <a:ext uri="{FF2B5EF4-FFF2-40B4-BE49-F238E27FC236}">
                  <a16:creationId xmlns:a16="http://schemas.microsoft.com/office/drawing/2014/main" id="{4C11184C-91FE-424E-8824-4DAD7D2EB04E}"/>
                </a:ext>
              </a:extLst>
            </p:cNvPr>
            <p:cNvSpPr/>
            <p:nvPr/>
          </p:nvSpPr>
          <p:spPr>
            <a:xfrm>
              <a:off x="5932170" y="2631757"/>
              <a:ext cx="5715" cy="5715"/>
            </a:xfrm>
            <a:custGeom>
              <a:avLst/>
              <a:gdLst>
                <a:gd name="connsiteX0" fmla="*/ 5715 w 5715"/>
                <a:gd name="connsiteY0" fmla="*/ 2858 h 5715"/>
                <a:gd name="connsiteX1" fmla="*/ 2857 w 5715"/>
                <a:gd name="connsiteY1" fmla="*/ 5715 h 5715"/>
                <a:gd name="connsiteX2" fmla="*/ 0 w 5715"/>
                <a:gd name="connsiteY2" fmla="*/ 2858 h 5715"/>
                <a:gd name="connsiteX3" fmla="*/ 2857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7" y="5715"/>
                  </a:cubicBezTo>
                  <a:cubicBezTo>
                    <a:pt x="1279" y="5715"/>
                    <a:pt x="0" y="4436"/>
                    <a:pt x="0" y="2858"/>
                  </a:cubicBezTo>
                  <a:cubicBezTo>
                    <a:pt x="0" y="1279"/>
                    <a:pt x="1279" y="0"/>
                    <a:pt x="2857" y="0"/>
                  </a:cubicBezTo>
                  <a:cubicBezTo>
                    <a:pt x="4436" y="0"/>
                    <a:pt x="5715" y="1279"/>
                    <a:pt x="5715" y="2858"/>
                  </a:cubicBezTo>
                  <a:close/>
                </a:path>
              </a:pathLst>
            </a:custGeom>
            <a:solidFill>
              <a:srgbClr val="623460"/>
            </a:solidFill>
            <a:ln w="19050" cap="flat">
              <a:solidFill>
                <a:schemeClr val="accent2"/>
              </a:solidFill>
              <a:prstDash val="solid"/>
              <a:miter/>
            </a:ln>
          </p:spPr>
          <p:txBody>
            <a:bodyPr rtlCol="0" anchor="ctr"/>
            <a:lstStyle/>
            <a:p>
              <a:endParaRPr lang="da-DK"/>
            </a:p>
          </p:txBody>
        </p:sp>
        <p:sp>
          <p:nvSpPr>
            <p:cNvPr id="42" name="Kombinationstegning 153">
              <a:extLst>
                <a:ext uri="{FF2B5EF4-FFF2-40B4-BE49-F238E27FC236}">
                  <a16:creationId xmlns:a16="http://schemas.microsoft.com/office/drawing/2014/main" id="{F26E4D8B-7E0A-4952-A7C0-2BBFD555AD7E}"/>
                </a:ext>
              </a:extLst>
            </p:cNvPr>
            <p:cNvSpPr/>
            <p:nvPr/>
          </p:nvSpPr>
          <p:spPr>
            <a:xfrm>
              <a:off x="5995987"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19050" cap="flat">
              <a:solidFill>
                <a:schemeClr val="accent2"/>
              </a:solidFill>
              <a:prstDash val="solid"/>
              <a:miter/>
            </a:ln>
          </p:spPr>
          <p:txBody>
            <a:bodyPr rtlCol="0" anchor="ctr"/>
            <a:lstStyle/>
            <a:p>
              <a:endParaRPr lang="da-DK"/>
            </a:p>
          </p:txBody>
        </p:sp>
        <p:sp>
          <p:nvSpPr>
            <p:cNvPr id="43" name="Kombinationstegning 154">
              <a:extLst>
                <a:ext uri="{FF2B5EF4-FFF2-40B4-BE49-F238E27FC236}">
                  <a16:creationId xmlns:a16="http://schemas.microsoft.com/office/drawing/2014/main" id="{2B1845A0-9F09-4E6E-9BEC-975D0DEC296C}"/>
                </a:ext>
              </a:extLst>
            </p:cNvPr>
            <p:cNvSpPr/>
            <p:nvPr/>
          </p:nvSpPr>
          <p:spPr>
            <a:xfrm>
              <a:off x="5813107" y="2565082"/>
              <a:ext cx="388620" cy="296227"/>
            </a:xfrm>
            <a:custGeom>
              <a:avLst/>
              <a:gdLst>
                <a:gd name="connsiteX0" fmla="*/ 388620 w 388620"/>
                <a:gd name="connsiteY0" fmla="*/ 176212 h 296227"/>
                <a:gd name="connsiteX1" fmla="*/ 206692 w 388620"/>
                <a:gd name="connsiteY1" fmla="*/ 296227 h 296227"/>
                <a:gd name="connsiteX2" fmla="*/ 200977 w 388620"/>
                <a:gd name="connsiteY2" fmla="*/ 296227 h 296227"/>
                <a:gd name="connsiteX3" fmla="*/ 0 w 388620"/>
                <a:gd name="connsiteY3" fmla="*/ 86677 h 296227"/>
                <a:gd name="connsiteX4" fmla="*/ 0 w 388620"/>
                <a:gd name="connsiteY4" fmla="*/ 0 h 29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296227">
                  <a:moveTo>
                    <a:pt x="388620" y="176212"/>
                  </a:moveTo>
                  <a:cubicBezTo>
                    <a:pt x="356235" y="246698"/>
                    <a:pt x="286702" y="296227"/>
                    <a:pt x="206692" y="296227"/>
                  </a:cubicBezTo>
                  <a:lnTo>
                    <a:pt x="200977" y="296227"/>
                  </a:lnTo>
                  <a:cubicBezTo>
                    <a:pt x="90488" y="296227"/>
                    <a:pt x="0" y="201930"/>
                    <a:pt x="0" y="86677"/>
                  </a:cubicBezTo>
                  <a:lnTo>
                    <a:pt x="0" y="0"/>
                  </a:lnTo>
                </a:path>
              </a:pathLst>
            </a:custGeom>
            <a:noFill/>
            <a:ln w="19050" cap="flat">
              <a:solidFill>
                <a:schemeClr val="accent2"/>
              </a:solidFill>
              <a:prstDash val="solid"/>
              <a:miter/>
            </a:ln>
          </p:spPr>
          <p:txBody>
            <a:bodyPr rtlCol="0" anchor="ctr"/>
            <a:lstStyle/>
            <a:p>
              <a:endParaRPr lang="da-DK"/>
            </a:p>
          </p:txBody>
        </p:sp>
        <p:sp>
          <p:nvSpPr>
            <p:cNvPr id="44" name="Kombinationstegning 155">
              <a:extLst>
                <a:ext uri="{FF2B5EF4-FFF2-40B4-BE49-F238E27FC236}">
                  <a16:creationId xmlns:a16="http://schemas.microsoft.com/office/drawing/2014/main" id="{1B82AB53-8443-439B-8E35-5591005471DF}"/>
                </a:ext>
              </a:extLst>
            </p:cNvPr>
            <p:cNvSpPr/>
            <p:nvPr/>
          </p:nvSpPr>
          <p:spPr>
            <a:xfrm>
              <a:off x="5975032" y="2748915"/>
              <a:ext cx="101917" cy="43814"/>
            </a:xfrm>
            <a:custGeom>
              <a:avLst/>
              <a:gdLst>
                <a:gd name="connsiteX0" fmla="*/ 0 w 101917"/>
                <a:gd name="connsiteY0" fmla="*/ 32385 h 43814"/>
                <a:gd name="connsiteX1" fmla="*/ 59055 w 101917"/>
                <a:gd name="connsiteY1" fmla="*/ 40957 h 43814"/>
                <a:gd name="connsiteX2" fmla="*/ 101917 w 101917"/>
                <a:gd name="connsiteY2" fmla="*/ 0 h 43814"/>
              </a:gdLst>
              <a:ahLst/>
              <a:cxnLst>
                <a:cxn ang="0">
                  <a:pos x="connsiteX0" y="connsiteY0"/>
                </a:cxn>
                <a:cxn ang="0">
                  <a:pos x="connsiteX1" y="connsiteY1"/>
                </a:cxn>
                <a:cxn ang="0">
                  <a:pos x="connsiteX2" y="connsiteY2"/>
                </a:cxn>
              </a:cxnLst>
              <a:rect l="l" t="t" r="r" b="b"/>
              <a:pathLst>
                <a:path w="101917" h="43814">
                  <a:moveTo>
                    <a:pt x="0" y="32385"/>
                  </a:moveTo>
                  <a:cubicBezTo>
                    <a:pt x="13335" y="43815"/>
                    <a:pt x="42863" y="46672"/>
                    <a:pt x="59055" y="40957"/>
                  </a:cubicBezTo>
                  <a:cubicBezTo>
                    <a:pt x="80010" y="33338"/>
                    <a:pt x="94297" y="20003"/>
                    <a:pt x="101917" y="0"/>
                  </a:cubicBezTo>
                </a:path>
              </a:pathLst>
            </a:custGeom>
            <a:noFill/>
            <a:ln w="19050" cap="flat">
              <a:solidFill>
                <a:schemeClr val="accent2"/>
              </a:solidFill>
              <a:prstDash val="solid"/>
              <a:miter/>
            </a:ln>
          </p:spPr>
          <p:txBody>
            <a:bodyPr rtlCol="0" anchor="ctr"/>
            <a:lstStyle/>
            <a:p>
              <a:endParaRPr lang="da-DK"/>
            </a:p>
          </p:txBody>
        </p:sp>
        <p:sp>
          <p:nvSpPr>
            <p:cNvPr id="45" name="Kombinationstegning 156">
              <a:extLst>
                <a:ext uri="{FF2B5EF4-FFF2-40B4-BE49-F238E27FC236}">
                  <a16:creationId xmlns:a16="http://schemas.microsoft.com/office/drawing/2014/main" id="{61AAE8A3-5D20-4B4C-A7F6-E49845518400}"/>
                </a:ext>
              </a:extLst>
            </p:cNvPr>
            <p:cNvSpPr/>
            <p:nvPr/>
          </p:nvSpPr>
          <p:spPr>
            <a:xfrm>
              <a:off x="6004557" y="3015615"/>
              <a:ext cx="18100" cy="205740"/>
            </a:xfrm>
            <a:custGeom>
              <a:avLst/>
              <a:gdLst>
                <a:gd name="connsiteX0" fmla="*/ 18100 w 18100"/>
                <a:gd name="connsiteY0" fmla="*/ 0 h 205740"/>
                <a:gd name="connsiteX1" fmla="*/ 8575 w 18100"/>
                <a:gd name="connsiteY1" fmla="*/ 205740 h 205740"/>
              </a:gdLst>
              <a:ahLst/>
              <a:cxnLst>
                <a:cxn ang="0">
                  <a:pos x="connsiteX0" y="connsiteY0"/>
                </a:cxn>
                <a:cxn ang="0">
                  <a:pos x="connsiteX1" y="connsiteY1"/>
                </a:cxn>
              </a:cxnLst>
              <a:rect l="l" t="t" r="r" b="b"/>
              <a:pathLst>
                <a:path w="18100" h="205740">
                  <a:moveTo>
                    <a:pt x="18100" y="0"/>
                  </a:moveTo>
                  <a:cubicBezTo>
                    <a:pt x="18100" y="74295"/>
                    <a:pt x="-15237" y="113347"/>
                    <a:pt x="8575" y="205740"/>
                  </a:cubicBezTo>
                </a:path>
              </a:pathLst>
            </a:custGeom>
            <a:noFill/>
            <a:ln w="19050" cap="flat">
              <a:solidFill>
                <a:schemeClr val="accent2"/>
              </a:solidFill>
              <a:prstDash val="solid"/>
              <a:miter/>
            </a:ln>
          </p:spPr>
          <p:txBody>
            <a:bodyPr rtlCol="0" anchor="ctr"/>
            <a:lstStyle/>
            <a:p>
              <a:endParaRPr lang="da-DK"/>
            </a:p>
          </p:txBody>
        </p:sp>
        <p:sp>
          <p:nvSpPr>
            <p:cNvPr id="46" name="Kombinationstegning 157">
              <a:extLst>
                <a:ext uri="{FF2B5EF4-FFF2-40B4-BE49-F238E27FC236}">
                  <a16:creationId xmlns:a16="http://schemas.microsoft.com/office/drawing/2014/main" id="{AAB8699E-211C-4024-B40A-7687CF8C8ECB}"/>
                </a:ext>
              </a:extLst>
            </p:cNvPr>
            <p:cNvSpPr/>
            <p:nvPr/>
          </p:nvSpPr>
          <p:spPr>
            <a:xfrm>
              <a:off x="6948487" y="2551517"/>
              <a:ext cx="89534" cy="43092"/>
            </a:xfrm>
            <a:custGeom>
              <a:avLst/>
              <a:gdLst>
                <a:gd name="connsiteX0" fmla="*/ 0 w 89534"/>
                <a:gd name="connsiteY0" fmla="*/ 7850 h 43092"/>
                <a:gd name="connsiteX1" fmla="*/ 26670 w 89534"/>
                <a:gd name="connsiteY1" fmla="*/ 230 h 43092"/>
                <a:gd name="connsiteX2" fmla="*/ 53340 w 89534"/>
                <a:gd name="connsiteY2" fmla="*/ 8803 h 43092"/>
                <a:gd name="connsiteX3" fmla="*/ 76200 w 89534"/>
                <a:gd name="connsiteY3" fmla="*/ 21185 h 43092"/>
                <a:gd name="connsiteX4" fmla="*/ 89535 w 89534"/>
                <a:gd name="connsiteY4" fmla="*/ 43092 h 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43092">
                  <a:moveTo>
                    <a:pt x="0" y="7850"/>
                  </a:moveTo>
                  <a:cubicBezTo>
                    <a:pt x="6668" y="1182"/>
                    <a:pt x="17145" y="-722"/>
                    <a:pt x="26670" y="230"/>
                  </a:cubicBezTo>
                  <a:cubicBezTo>
                    <a:pt x="36195" y="1182"/>
                    <a:pt x="44768" y="4992"/>
                    <a:pt x="53340" y="8803"/>
                  </a:cubicBezTo>
                  <a:cubicBezTo>
                    <a:pt x="61913" y="12612"/>
                    <a:pt x="69532" y="15470"/>
                    <a:pt x="76200" y="21185"/>
                  </a:cubicBezTo>
                  <a:cubicBezTo>
                    <a:pt x="82868" y="26900"/>
                    <a:pt x="88582" y="34520"/>
                    <a:pt x="89535" y="43092"/>
                  </a:cubicBezTo>
                </a:path>
              </a:pathLst>
            </a:custGeom>
            <a:noFill/>
            <a:ln w="19050" cap="flat">
              <a:solidFill>
                <a:schemeClr val="accent2"/>
              </a:solidFill>
              <a:prstDash val="solid"/>
              <a:miter/>
            </a:ln>
          </p:spPr>
          <p:txBody>
            <a:bodyPr rtlCol="0" anchor="ctr"/>
            <a:lstStyle/>
            <a:p>
              <a:endParaRPr lang="da-DK"/>
            </a:p>
          </p:txBody>
        </p:sp>
        <p:sp>
          <p:nvSpPr>
            <p:cNvPr id="47" name="Kombinationstegning 158">
              <a:extLst>
                <a:ext uri="{FF2B5EF4-FFF2-40B4-BE49-F238E27FC236}">
                  <a16:creationId xmlns:a16="http://schemas.microsoft.com/office/drawing/2014/main" id="{B0D01C35-1763-44CB-9CC0-046BAB6914F8}"/>
                </a:ext>
              </a:extLst>
            </p:cNvPr>
            <p:cNvSpPr/>
            <p:nvPr/>
          </p:nvSpPr>
          <p:spPr>
            <a:xfrm>
              <a:off x="5893117" y="2567940"/>
              <a:ext cx="46672" cy="10477"/>
            </a:xfrm>
            <a:custGeom>
              <a:avLst/>
              <a:gdLst>
                <a:gd name="connsiteX0" fmla="*/ 0 w 46672"/>
                <a:gd name="connsiteY0" fmla="*/ 10477 h 10477"/>
                <a:gd name="connsiteX1" fmla="*/ 46673 w 46672"/>
                <a:gd name="connsiteY1" fmla="*/ 0 h 10477"/>
              </a:gdLst>
              <a:ahLst/>
              <a:cxnLst>
                <a:cxn ang="0">
                  <a:pos x="connsiteX0" y="connsiteY0"/>
                </a:cxn>
                <a:cxn ang="0">
                  <a:pos x="connsiteX1" y="connsiteY1"/>
                </a:cxn>
              </a:cxnLst>
              <a:rect l="l" t="t" r="r" b="b"/>
              <a:pathLst>
                <a:path w="46672" h="10477">
                  <a:moveTo>
                    <a:pt x="0" y="10477"/>
                  </a:moveTo>
                  <a:cubicBezTo>
                    <a:pt x="14288" y="2857"/>
                    <a:pt x="30480" y="0"/>
                    <a:pt x="46673" y="0"/>
                  </a:cubicBezTo>
                </a:path>
              </a:pathLst>
            </a:custGeom>
            <a:noFill/>
            <a:ln w="19050" cap="flat">
              <a:solidFill>
                <a:schemeClr val="accent2"/>
              </a:solidFill>
              <a:prstDash val="solid"/>
              <a:miter/>
            </a:ln>
          </p:spPr>
          <p:txBody>
            <a:bodyPr rtlCol="0" anchor="ctr"/>
            <a:lstStyle/>
            <a:p>
              <a:endParaRPr lang="da-DK"/>
            </a:p>
          </p:txBody>
        </p:sp>
        <p:sp>
          <p:nvSpPr>
            <p:cNvPr id="48" name="Kombinationstegning 159">
              <a:extLst>
                <a:ext uri="{FF2B5EF4-FFF2-40B4-BE49-F238E27FC236}">
                  <a16:creationId xmlns:a16="http://schemas.microsoft.com/office/drawing/2014/main" id="{82F279CA-217C-4772-9D52-09333ECF8190}"/>
                </a:ext>
              </a:extLst>
            </p:cNvPr>
            <p:cNvSpPr/>
            <p:nvPr/>
          </p:nvSpPr>
          <p:spPr>
            <a:xfrm>
              <a:off x="6014084" y="2577320"/>
              <a:ext cx="18097" cy="9669"/>
            </a:xfrm>
            <a:custGeom>
              <a:avLst/>
              <a:gdLst>
                <a:gd name="connsiteX0" fmla="*/ 0 w 18097"/>
                <a:gd name="connsiteY0" fmla="*/ 145 h 9669"/>
                <a:gd name="connsiteX1" fmla="*/ 18098 w 18097"/>
                <a:gd name="connsiteY1" fmla="*/ 9670 h 9669"/>
              </a:gdLst>
              <a:ahLst/>
              <a:cxnLst>
                <a:cxn ang="0">
                  <a:pos x="connsiteX0" y="connsiteY0"/>
                </a:cxn>
                <a:cxn ang="0">
                  <a:pos x="connsiteX1" y="connsiteY1"/>
                </a:cxn>
              </a:cxnLst>
              <a:rect l="l" t="t" r="r" b="b"/>
              <a:pathLst>
                <a:path w="18097" h="9669">
                  <a:moveTo>
                    <a:pt x="0" y="145"/>
                  </a:moveTo>
                  <a:cubicBezTo>
                    <a:pt x="7620" y="-808"/>
                    <a:pt x="15240" y="3002"/>
                    <a:pt x="18098" y="9670"/>
                  </a:cubicBezTo>
                </a:path>
              </a:pathLst>
            </a:custGeom>
            <a:noFill/>
            <a:ln w="19050" cap="flat">
              <a:solidFill>
                <a:schemeClr val="accent2"/>
              </a:solidFill>
              <a:prstDash val="solid"/>
              <a:miter/>
            </a:ln>
          </p:spPr>
          <p:txBody>
            <a:bodyPr rtlCol="0" anchor="ctr"/>
            <a:lstStyle/>
            <a:p>
              <a:endParaRPr lang="da-DK"/>
            </a:p>
          </p:txBody>
        </p:sp>
        <p:sp>
          <p:nvSpPr>
            <p:cNvPr id="49" name="Kombinationstegning 160">
              <a:extLst>
                <a:ext uri="{FF2B5EF4-FFF2-40B4-BE49-F238E27FC236}">
                  <a16:creationId xmlns:a16="http://schemas.microsoft.com/office/drawing/2014/main" id="{2D255E25-D556-41DC-81FC-4D9362F383EB}"/>
                </a:ext>
              </a:extLst>
            </p:cNvPr>
            <p:cNvSpPr/>
            <p:nvPr/>
          </p:nvSpPr>
          <p:spPr>
            <a:xfrm>
              <a:off x="6967208" y="3382327"/>
              <a:ext cx="159019" cy="206371"/>
            </a:xfrm>
            <a:custGeom>
              <a:avLst/>
              <a:gdLst>
                <a:gd name="connsiteX0" fmla="*/ 156539 w 159019"/>
                <a:gd name="connsiteY0" fmla="*/ 82867 h 206371"/>
                <a:gd name="connsiteX1" fmla="*/ 79386 w 159019"/>
                <a:gd name="connsiteY1" fmla="*/ 0 h 206371"/>
                <a:gd name="connsiteX2" fmla="*/ 26999 w 159019"/>
                <a:gd name="connsiteY2" fmla="*/ 35242 h 206371"/>
                <a:gd name="connsiteX3" fmla="*/ 36524 w 159019"/>
                <a:gd name="connsiteY3" fmla="*/ 67628 h 206371"/>
                <a:gd name="connsiteX4" fmla="*/ 2234 w 159019"/>
                <a:gd name="connsiteY4" fmla="*/ 123825 h 206371"/>
                <a:gd name="connsiteX5" fmla="*/ 10806 w 159019"/>
                <a:gd name="connsiteY5" fmla="*/ 175260 h 206371"/>
                <a:gd name="connsiteX6" fmla="*/ 98436 w 159019"/>
                <a:gd name="connsiteY6" fmla="*/ 204788 h 206371"/>
                <a:gd name="connsiteX7" fmla="*/ 156539 w 159019"/>
                <a:gd name="connsiteY7" fmla="*/ 82867 h 2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19" h="206371">
                  <a:moveTo>
                    <a:pt x="156539" y="82867"/>
                  </a:moveTo>
                  <a:cubicBezTo>
                    <a:pt x="152729" y="38100"/>
                    <a:pt x="116534" y="953"/>
                    <a:pt x="79386" y="0"/>
                  </a:cubicBezTo>
                  <a:cubicBezTo>
                    <a:pt x="61289" y="0"/>
                    <a:pt x="26999" y="5715"/>
                    <a:pt x="26999" y="35242"/>
                  </a:cubicBezTo>
                  <a:cubicBezTo>
                    <a:pt x="26999" y="44767"/>
                    <a:pt x="41286" y="55245"/>
                    <a:pt x="36524" y="67628"/>
                  </a:cubicBezTo>
                  <a:cubicBezTo>
                    <a:pt x="28904" y="87630"/>
                    <a:pt x="6044" y="100013"/>
                    <a:pt x="2234" y="123825"/>
                  </a:cubicBezTo>
                  <a:cubicBezTo>
                    <a:pt x="-1576" y="143828"/>
                    <a:pt x="-1576" y="157163"/>
                    <a:pt x="10806" y="175260"/>
                  </a:cubicBezTo>
                  <a:cubicBezTo>
                    <a:pt x="25094" y="196215"/>
                    <a:pt x="63194" y="211455"/>
                    <a:pt x="98436" y="204788"/>
                  </a:cubicBezTo>
                  <a:cubicBezTo>
                    <a:pt x="168921" y="193357"/>
                    <a:pt x="160349" y="135255"/>
                    <a:pt x="156539" y="82867"/>
                  </a:cubicBezTo>
                  <a:close/>
                </a:path>
              </a:pathLst>
            </a:custGeom>
            <a:noFill/>
            <a:ln w="19050" cap="flat">
              <a:solidFill>
                <a:schemeClr val="accent2"/>
              </a:solidFill>
              <a:prstDash val="solid"/>
              <a:miter/>
            </a:ln>
          </p:spPr>
          <p:txBody>
            <a:bodyPr rtlCol="0" anchor="ctr"/>
            <a:lstStyle/>
            <a:p>
              <a:endParaRPr lang="da-DK"/>
            </a:p>
          </p:txBody>
        </p:sp>
        <p:sp>
          <p:nvSpPr>
            <p:cNvPr id="50" name="Kombinationstegning 162">
              <a:extLst>
                <a:ext uri="{FF2B5EF4-FFF2-40B4-BE49-F238E27FC236}">
                  <a16:creationId xmlns:a16="http://schemas.microsoft.com/office/drawing/2014/main" id="{0C7F3C63-BD5A-4D3B-A934-0685151D264D}"/>
                </a:ext>
              </a:extLst>
            </p:cNvPr>
            <p:cNvSpPr/>
            <p:nvPr/>
          </p:nvSpPr>
          <p:spPr>
            <a:xfrm>
              <a:off x="5070157" y="2561272"/>
              <a:ext cx="104775" cy="91440"/>
            </a:xfrm>
            <a:custGeom>
              <a:avLst/>
              <a:gdLst>
                <a:gd name="connsiteX0" fmla="*/ 104775 w 104775"/>
                <a:gd name="connsiteY0" fmla="*/ 45720 h 91440"/>
                <a:gd name="connsiteX1" fmla="*/ 52388 w 104775"/>
                <a:gd name="connsiteY1" fmla="*/ 91440 h 91440"/>
                <a:gd name="connsiteX2" fmla="*/ 0 w 104775"/>
                <a:gd name="connsiteY2" fmla="*/ 45720 h 91440"/>
                <a:gd name="connsiteX3" fmla="*/ 52388 w 104775"/>
                <a:gd name="connsiteY3" fmla="*/ 0 h 91440"/>
                <a:gd name="connsiteX4" fmla="*/ 104775 w 104775"/>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91440">
                  <a:moveTo>
                    <a:pt x="104775" y="45720"/>
                  </a:moveTo>
                  <a:cubicBezTo>
                    <a:pt x="104775" y="70970"/>
                    <a:pt x="81320" y="91440"/>
                    <a:pt x="52388" y="91440"/>
                  </a:cubicBezTo>
                  <a:cubicBezTo>
                    <a:pt x="23455" y="91440"/>
                    <a:pt x="0" y="70970"/>
                    <a:pt x="0" y="45720"/>
                  </a:cubicBezTo>
                  <a:cubicBezTo>
                    <a:pt x="0" y="20469"/>
                    <a:pt x="23455" y="0"/>
                    <a:pt x="52388" y="0"/>
                  </a:cubicBezTo>
                  <a:cubicBezTo>
                    <a:pt x="81320" y="0"/>
                    <a:pt x="104775" y="20469"/>
                    <a:pt x="104775" y="45720"/>
                  </a:cubicBezTo>
                  <a:close/>
                </a:path>
              </a:pathLst>
            </a:custGeom>
            <a:noFill/>
            <a:ln w="19050" cap="flat">
              <a:solidFill>
                <a:schemeClr val="accent2"/>
              </a:solidFill>
              <a:prstDash val="solid"/>
              <a:miter/>
            </a:ln>
          </p:spPr>
          <p:txBody>
            <a:bodyPr rtlCol="0" anchor="ctr"/>
            <a:lstStyle/>
            <a:p>
              <a:endParaRPr lang="da-DK"/>
            </a:p>
          </p:txBody>
        </p:sp>
        <p:sp>
          <p:nvSpPr>
            <p:cNvPr id="51" name="Kombinationstegning 163">
              <a:extLst>
                <a:ext uri="{FF2B5EF4-FFF2-40B4-BE49-F238E27FC236}">
                  <a16:creationId xmlns:a16="http://schemas.microsoft.com/office/drawing/2014/main" id="{4C25E425-10F0-4F36-AEAC-4ED26796437F}"/>
                </a:ext>
              </a:extLst>
            </p:cNvPr>
            <p:cNvSpPr/>
            <p:nvPr/>
          </p:nvSpPr>
          <p:spPr>
            <a:xfrm>
              <a:off x="5192077" y="2557462"/>
              <a:ext cx="91440" cy="91440"/>
            </a:xfrm>
            <a:custGeom>
              <a:avLst/>
              <a:gdLst>
                <a:gd name="connsiteX0" fmla="*/ 91440 w 91440"/>
                <a:gd name="connsiteY0" fmla="*/ 45720 h 91440"/>
                <a:gd name="connsiteX1" fmla="*/ 45720 w 91440"/>
                <a:gd name="connsiteY1" fmla="*/ 91440 h 91440"/>
                <a:gd name="connsiteX2" fmla="*/ 0 w 91440"/>
                <a:gd name="connsiteY2" fmla="*/ 45720 h 91440"/>
                <a:gd name="connsiteX3" fmla="*/ 45720 w 91440"/>
                <a:gd name="connsiteY3" fmla="*/ 0 h 91440"/>
                <a:gd name="connsiteX4" fmla="*/ 91440 w 91440"/>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91440">
                  <a:moveTo>
                    <a:pt x="91440" y="45720"/>
                  </a:moveTo>
                  <a:cubicBezTo>
                    <a:pt x="91440" y="70971"/>
                    <a:pt x="70970" y="91440"/>
                    <a:pt x="45720" y="91440"/>
                  </a:cubicBezTo>
                  <a:cubicBezTo>
                    <a:pt x="20469" y="91440"/>
                    <a:pt x="0" y="70971"/>
                    <a:pt x="0" y="45720"/>
                  </a:cubicBezTo>
                  <a:cubicBezTo>
                    <a:pt x="0" y="20470"/>
                    <a:pt x="20469" y="0"/>
                    <a:pt x="45720" y="0"/>
                  </a:cubicBezTo>
                  <a:cubicBezTo>
                    <a:pt x="70970" y="0"/>
                    <a:pt x="91440" y="20470"/>
                    <a:pt x="91440" y="45720"/>
                  </a:cubicBezTo>
                  <a:close/>
                </a:path>
              </a:pathLst>
            </a:custGeom>
            <a:noFill/>
            <a:ln w="19050" cap="flat">
              <a:solidFill>
                <a:schemeClr val="accent2"/>
              </a:solidFill>
              <a:prstDash val="solid"/>
              <a:miter/>
            </a:ln>
          </p:spPr>
          <p:txBody>
            <a:bodyPr rtlCol="0" anchor="ctr"/>
            <a:lstStyle/>
            <a:p>
              <a:endParaRPr lang="da-DK"/>
            </a:p>
          </p:txBody>
        </p:sp>
        <p:sp>
          <p:nvSpPr>
            <p:cNvPr id="52" name="Kombinationstegning 164">
              <a:extLst>
                <a:ext uri="{FF2B5EF4-FFF2-40B4-BE49-F238E27FC236}">
                  <a16:creationId xmlns:a16="http://schemas.microsoft.com/office/drawing/2014/main" id="{C358F8B1-FF5A-415E-8071-741C4D0C9A77}"/>
                </a:ext>
              </a:extLst>
            </p:cNvPr>
            <p:cNvSpPr/>
            <p:nvPr/>
          </p:nvSpPr>
          <p:spPr>
            <a:xfrm>
              <a:off x="5081386" y="3450056"/>
              <a:ext cx="256643" cy="198512"/>
            </a:xfrm>
            <a:custGeom>
              <a:avLst/>
              <a:gdLst>
                <a:gd name="connsiteX0" fmla="*/ 255471 w 256643"/>
                <a:gd name="connsiteY0" fmla="*/ 102769 h 198512"/>
                <a:gd name="connsiteX1" fmla="*/ 215466 w 256643"/>
                <a:gd name="connsiteY1" fmla="*/ 109436 h 198512"/>
                <a:gd name="connsiteX2" fmla="*/ 164031 w 256643"/>
                <a:gd name="connsiteY2" fmla="*/ 93244 h 198512"/>
                <a:gd name="connsiteX3" fmla="*/ 174508 w 256643"/>
                <a:gd name="connsiteY3" fmla="*/ 138011 h 198512"/>
                <a:gd name="connsiteX4" fmla="*/ 111643 w 256643"/>
                <a:gd name="connsiteY4" fmla="*/ 143726 h 198512"/>
                <a:gd name="connsiteX5" fmla="*/ 114501 w 256643"/>
                <a:gd name="connsiteY5" fmla="*/ 188494 h 198512"/>
                <a:gd name="connsiteX6" fmla="*/ 55446 w 256643"/>
                <a:gd name="connsiteY6" fmla="*/ 194209 h 198512"/>
                <a:gd name="connsiteX7" fmla="*/ 13536 w 256643"/>
                <a:gd name="connsiteY7" fmla="*/ 60859 h 198512"/>
                <a:gd name="connsiteX8" fmla="*/ 167841 w 256643"/>
                <a:gd name="connsiteY8" fmla="*/ 14186 h 198512"/>
                <a:gd name="connsiteX9" fmla="*/ 216418 w 256643"/>
                <a:gd name="connsiteY9" fmla="*/ 46571 h 198512"/>
                <a:gd name="connsiteX10" fmla="*/ 255471 w 256643"/>
                <a:gd name="connsiteY10" fmla="*/ 102769 h 1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43" h="198512">
                  <a:moveTo>
                    <a:pt x="255471" y="102769"/>
                  </a:moveTo>
                  <a:cubicBezTo>
                    <a:pt x="248803" y="122771"/>
                    <a:pt x="225943" y="112294"/>
                    <a:pt x="215466" y="109436"/>
                  </a:cubicBezTo>
                  <a:cubicBezTo>
                    <a:pt x="193558" y="103721"/>
                    <a:pt x="168793" y="95149"/>
                    <a:pt x="164031" y="93244"/>
                  </a:cubicBezTo>
                  <a:cubicBezTo>
                    <a:pt x="175461" y="107531"/>
                    <a:pt x="185938" y="120866"/>
                    <a:pt x="174508" y="138011"/>
                  </a:cubicBezTo>
                  <a:cubicBezTo>
                    <a:pt x="158316" y="160871"/>
                    <a:pt x="123073" y="150394"/>
                    <a:pt x="111643" y="143726"/>
                  </a:cubicBezTo>
                  <a:cubicBezTo>
                    <a:pt x="129741" y="151346"/>
                    <a:pt x="126883" y="174206"/>
                    <a:pt x="114501" y="188494"/>
                  </a:cubicBezTo>
                  <a:cubicBezTo>
                    <a:pt x="101166" y="202781"/>
                    <a:pt x="74496" y="198971"/>
                    <a:pt x="55446" y="194209"/>
                  </a:cubicBezTo>
                  <a:cubicBezTo>
                    <a:pt x="-11229" y="175159"/>
                    <a:pt x="-7419" y="94196"/>
                    <a:pt x="13536" y="60859"/>
                  </a:cubicBezTo>
                  <a:cubicBezTo>
                    <a:pt x="54493" y="-5816"/>
                    <a:pt x="118311" y="-11531"/>
                    <a:pt x="167841" y="14186"/>
                  </a:cubicBezTo>
                  <a:cubicBezTo>
                    <a:pt x="184986" y="23711"/>
                    <a:pt x="201178" y="35141"/>
                    <a:pt x="216418" y="46571"/>
                  </a:cubicBezTo>
                  <a:cubicBezTo>
                    <a:pt x="231658" y="57049"/>
                    <a:pt x="263091" y="80861"/>
                    <a:pt x="255471" y="102769"/>
                  </a:cubicBezTo>
                  <a:close/>
                </a:path>
              </a:pathLst>
            </a:custGeom>
            <a:noFill/>
            <a:ln w="19050" cap="flat">
              <a:solidFill>
                <a:schemeClr val="accent2"/>
              </a:solidFill>
              <a:prstDash val="solid"/>
              <a:miter/>
            </a:ln>
          </p:spPr>
          <p:txBody>
            <a:bodyPr rtlCol="0" anchor="ctr"/>
            <a:lstStyle/>
            <a:p>
              <a:endParaRPr lang="da-DK"/>
            </a:p>
          </p:txBody>
        </p:sp>
        <p:sp>
          <p:nvSpPr>
            <p:cNvPr id="53" name="Kombinationstegning 165">
              <a:extLst>
                <a:ext uri="{FF2B5EF4-FFF2-40B4-BE49-F238E27FC236}">
                  <a16:creationId xmlns:a16="http://schemas.microsoft.com/office/drawing/2014/main" id="{9D863FF1-288E-4CBE-B3E5-FB89C44B480E}"/>
                </a:ext>
              </a:extLst>
            </p:cNvPr>
            <p:cNvSpPr/>
            <p:nvPr/>
          </p:nvSpPr>
          <p:spPr>
            <a:xfrm>
              <a:off x="4565332" y="3187065"/>
              <a:ext cx="111442" cy="405765"/>
            </a:xfrm>
            <a:custGeom>
              <a:avLst/>
              <a:gdLst>
                <a:gd name="connsiteX0" fmla="*/ 111442 w 111442"/>
                <a:gd name="connsiteY0" fmla="*/ 0 h 405765"/>
                <a:gd name="connsiteX1" fmla="*/ 104775 w 111442"/>
                <a:gd name="connsiteY1" fmla="*/ 0 h 405765"/>
                <a:gd name="connsiteX2" fmla="*/ 0 w 111442"/>
                <a:gd name="connsiteY2" fmla="*/ 104775 h 405765"/>
                <a:gd name="connsiteX3" fmla="*/ 0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111442" y="0"/>
                  </a:moveTo>
                  <a:lnTo>
                    <a:pt x="104775" y="0"/>
                  </a:lnTo>
                  <a:cubicBezTo>
                    <a:pt x="46672" y="0"/>
                    <a:pt x="0" y="46672"/>
                    <a:pt x="0" y="104775"/>
                  </a:cubicBezTo>
                  <a:lnTo>
                    <a:pt x="0" y="405765"/>
                  </a:lnTo>
                </a:path>
              </a:pathLst>
            </a:custGeom>
            <a:noFill/>
            <a:ln w="19050" cap="flat">
              <a:solidFill>
                <a:schemeClr val="accent2"/>
              </a:solidFill>
              <a:prstDash val="solid"/>
              <a:miter/>
            </a:ln>
          </p:spPr>
          <p:txBody>
            <a:bodyPr rtlCol="0" anchor="ctr"/>
            <a:lstStyle/>
            <a:p>
              <a:endParaRPr lang="da-DK"/>
            </a:p>
          </p:txBody>
        </p:sp>
        <p:sp>
          <p:nvSpPr>
            <p:cNvPr id="54" name="Kombinationstegning 166">
              <a:extLst>
                <a:ext uri="{FF2B5EF4-FFF2-40B4-BE49-F238E27FC236}">
                  <a16:creationId xmlns:a16="http://schemas.microsoft.com/office/drawing/2014/main" id="{B7018046-A5CA-45CF-AEB6-4CB3B60C2563}"/>
                </a:ext>
              </a:extLst>
            </p:cNvPr>
            <p:cNvSpPr/>
            <p:nvPr/>
          </p:nvSpPr>
          <p:spPr>
            <a:xfrm>
              <a:off x="5635942" y="3098482"/>
              <a:ext cx="111442" cy="280035"/>
            </a:xfrm>
            <a:custGeom>
              <a:avLst/>
              <a:gdLst>
                <a:gd name="connsiteX0" fmla="*/ 111442 w 111442"/>
                <a:gd name="connsiteY0" fmla="*/ 0 h 280035"/>
                <a:gd name="connsiteX1" fmla="*/ 104775 w 111442"/>
                <a:gd name="connsiteY1" fmla="*/ 0 h 280035"/>
                <a:gd name="connsiteX2" fmla="*/ 0 w 111442"/>
                <a:gd name="connsiteY2" fmla="*/ 104775 h 280035"/>
                <a:gd name="connsiteX3" fmla="*/ 0 w 111442"/>
                <a:gd name="connsiteY3" fmla="*/ 280035 h 280035"/>
              </a:gdLst>
              <a:ahLst/>
              <a:cxnLst>
                <a:cxn ang="0">
                  <a:pos x="connsiteX0" y="connsiteY0"/>
                </a:cxn>
                <a:cxn ang="0">
                  <a:pos x="connsiteX1" y="connsiteY1"/>
                </a:cxn>
                <a:cxn ang="0">
                  <a:pos x="connsiteX2" y="connsiteY2"/>
                </a:cxn>
                <a:cxn ang="0">
                  <a:pos x="connsiteX3" y="connsiteY3"/>
                </a:cxn>
              </a:cxnLst>
              <a:rect l="l" t="t" r="r" b="b"/>
              <a:pathLst>
                <a:path w="111442" h="280035">
                  <a:moveTo>
                    <a:pt x="111442" y="0"/>
                  </a:moveTo>
                  <a:lnTo>
                    <a:pt x="104775" y="0"/>
                  </a:lnTo>
                  <a:cubicBezTo>
                    <a:pt x="46673" y="0"/>
                    <a:pt x="0" y="46673"/>
                    <a:pt x="0" y="104775"/>
                  </a:cubicBezTo>
                  <a:lnTo>
                    <a:pt x="0" y="280035"/>
                  </a:lnTo>
                </a:path>
              </a:pathLst>
            </a:custGeom>
            <a:noFill/>
            <a:ln w="19050" cap="flat">
              <a:solidFill>
                <a:schemeClr val="accent2"/>
              </a:solidFill>
              <a:prstDash val="solid"/>
              <a:miter/>
            </a:ln>
          </p:spPr>
          <p:txBody>
            <a:bodyPr rtlCol="0" anchor="ctr"/>
            <a:lstStyle/>
            <a:p>
              <a:endParaRPr lang="da-DK"/>
            </a:p>
          </p:txBody>
        </p:sp>
        <p:sp>
          <p:nvSpPr>
            <p:cNvPr id="55" name="Kombinationstegning 167">
              <a:extLst>
                <a:ext uri="{FF2B5EF4-FFF2-40B4-BE49-F238E27FC236}">
                  <a16:creationId xmlns:a16="http://schemas.microsoft.com/office/drawing/2014/main" id="{3A9F1757-2A27-4568-AC9D-48C4D8B015B3}"/>
                </a:ext>
              </a:extLst>
            </p:cNvPr>
            <p:cNvSpPr/>
            <p:nvPr/>
          </p:nvSpPr>
          <p:spPr>
            <a:xfrm>
              <a:off x="7423784" y="3243262"/>
              <a:ext cx="111442" cy="405765"/>
            </a:xfrm>
            <a:custGeom>
              <a:avLst/>
              <a:gdLst>
                <a:gd name="connsiteX0" fmla="*/ 0 w 111442"/>
                <a:gd name="connsiteY0" fmla="*/ 0 h 405765"/>
                <a:gd name="connsiteX1" fmla="*/ 6668 w 111442"/>
                <a:gd name="connsiteY1" fmla="*/ 0 h 405765"/>
                <a:gd name="connsiteX2" fmla="*/ 111443 w 111442"/>
                <a:gd name="connsiteY2" fmla="*/ 104775 h 405765"/>
                <a:gd name="connsiteX3" fmla="*/ 111443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0" y="0"/>
                  </a:moveTo>
                  <a:lnTo>
                    <a:pt x="6668" y="0"/>
                  </a:lnTo>
                  <a:cubicBezTo>
                    <a:pt x="64770" y="0"/>
                    <a:pt x="111443" y="46672"/>
                    <a:pt x="111443" y="104775"/>
                  </a:cubicBezTo>
                  <a:lnTo>
                    <a:pt x="111443" y="405765"/>
                  </a:lnTo>
                </a:path>
              </a:pathLst>
            </a:custGeom>
            <a:noFill/>
            <a:ln w="19050" cap="flat">
              <a:solidFill>
                <a:schemeClr val="accent2"/>
              </a:solidFill>
              <a:prstDash val="solid"/>
              <a:miter/>
            </a:ln>
          </p:spPr>
          <p:txBody>
            <a:bodyPr rtlCol="0" anchor="ctr"/>
            <a:lstStyle/>
            <a:p>
              <a:endParaRPr lang="da-DK"/>
            </a:p>
          </p:txBody>
        </p:sp>
        <p:sp>
          <p:nvSpPr>
            <p:cNvPr id="56" name="Kombinationstegning 168">
              <a:extLst>
                <a:ext uri="{FF2B5EF4-FFF2-40B4-BE49-F238E27FC236}">
                  <a16:creationId xmlns:a16="http://schemas.microsoft.com/office/drawing/2014/main" id="{E6E3A5C4-6E9C-474A-8306-FD5159F78AF0}"/>
                </a:ext>
              </a:extLst>
            </p:cNvPr>
            <p:cNvSpPr/>
            <p:nvPr/>
          </p:nvSpPr>
          <p:spPr>
            <a:xfrm>
              <a:off x="5085397" y="2506979"/>
              <a:ext cx="48577" cy="11429"/>
            </a:xfrm>
            <a:custGeom>
              <a:avLst/>
              <a:gdLst>
                <a:gd name="connsiteX0" fmla="*/ 0 w 48577"/>
                <a:gd name="connsiteY0" fmla="*/ 11430 h 11429"/>
                <a:gd name="connsiteX1" fmla="*/ 48578 w 48577"/>
                <a:gd name="connsiteY1" fmla="*/ 0 h 11429"/>
              </a:gdLst>
              <a:ahLst/>
              <a:cxnLst>
                <a:cxn ang="0">
                  <a:pos x="connsiteX0" y="connsiteY0"/>
                </a:cxn>
                <a:cxn ang="0">
                  <a:pos x="connsiteX1" y="connsiteY1"/>
                </a:cxn>
              </a:cxnLst>
              <a:rect l="l" t="t" r="r" b="b"/>
              <a:pathLst>
                <a:path w="48577" h="11429">
                  <a:moveTo>
                    <a:pt x="0" y="11430"/>
                  </a:moveTo>
                  <a:cubicBezTo>
                    <a:pt x="16193" y="6667"/>
                    <a:pt x="32385" y="2858"/>
                    <a:pt x="48578" y="0"/>
                  </a:cubicBezTo>
                </a:path>
              </a:pathLst>
            </a:custGeom>
            <a:noFill/>
            <a:ln w="19050" cap="flat">
              <a:solidFill>
                <a:schemeClr val="accent2"/>
              </a:solidFill>
              <a:prstDash val="solid"/>
              <a:miter/>
            </a:ln>
          </p:spPr>
          <p:txBody>
            <a:bodyPr rtlCol="0" anchor="ctr"/>
            <a:lstStyle/>
            <a:p>
              <a:endParaRPr lang="da-DK"/>
            </a:p>
          </p:txBody>
        </p:sp>
        <p:sp>
          <p:nvSpPr>
            <p:cNvPr id="57" name="Kombinationstegning 169">
              <a:extLst>
                <a:ext uri="{FF2B5EF4-FFF2-40B4-BE49-F238E27FC236}">
                  <a16:creationId xmlns:a16="http://schemas.microsoft.com/office/drawing/2014/main" id="{74507ADB-D486-44D5-B5CA-4526272C359B}"/>
                </a:ext>
              </a:extLst>
            </p:cNvPr>
            <p:cNvSpPr/>
            <p:nvPr/>
          </p:nvSpPr>
          <p:spPr>
            <a:xfrm>
              <a:off x="5220652" y="2514600"/>
              <a:ext cx="59054" cy="16192"/>
            </a:xfrm>
            <a:custGeom>
              <a:avLst/>
              <a:gdLst>
                <a:gd name="connsiteX0" fmla="*/ 0 w 59054"/>
                <a:gd name="connsiteY0" fmla="*/ 0 h 16192"/>
                <a:gd name="connsiteX1" fmla="*/ 59055 w 59054"/>
                <a:gd name="connsiteY1" fmla="*/ 16192 h 16192"/>
              </a:gdLst>
              <a:ahLst/>
              <a:cxnLst>
                <a:cxn ang="0">
                  <a:pos x="connsiteX0" y="connsiteY0"/>
                </a:cxn>
                <a:cxn ang="0">
                  <a:pos x="connsiteX1" y="connsiteY1"/>
                </a:cxn>
              </a:cxnLst>
              <a:rect l="l" t="t" r="r" b="b"/>
              <a:pathLst>
                <a:path w="59054" h="16192">
                  <a:moveTo>
                    <a:pt x="0" y="0"/>
                  </a:moveTo>
                  <a:cubicBezTo>
                    <a:pt x="20002" y="2858"/>
                    <a:pt x="40005" y="8572"/>
                    <a:pt x="59055" y="16192"/>
                  </a:cubicBezTo>
                </a:path>
              </a:pathLst>
            </a:custGeom>
            <a:noFill/>
            <a:ln w="19050" cap="flat">
              <a:solidFill>
                <a:schemeClr val="accent2"/>
              </a:solidFill>
              <a:prstDash val="solid"/>
              <a:miter/>
            </a:ln>
          </p:spPr>
          <p:txBody>
            <a:bodyPr rtlCol="0" anchor="ctr"/>
            <a:lstStyle/>
            <a:p>
              <a:endParaRPr lang="da-DK"/>
            </a:p>
          </p:txBody>
        </p:sp>
        <p:sp>
          <p:nvSpPr>
            <p:cNvPr id="58" name="Kombinationstegning 170">
              <a:extLst>
                <a:ext uri="{FF2B5EF4-FFF2-40B4-BE49-F238E27FC236}">
                  <a16:creationId xmlns:a16="http://schemas.microsoft.com/office/drawing/2014/main" id="{3DAF72B1-37DB-4E3A-AB42-43C777141F61}"/>
                </a:ext>
              </a:extLst>
            </p:cNvPr>
            <p:cNvSpPr/>
            <p:nvPr/>
          </p:nvSpPr>
          <p:spPr>
            <a:xfrm>
              <a:off x="5800725" y="2446020"/>
              <a:ext cx="414337" cy="140970"/>
            </a:xfrm>
            <a:custGeom>
              <a:avLst/>
              <a:gdLst>
                <a:gd name="connsiteX0" fmla="*/ 414338 w 414337"/>
                <a:gd name="connsiteY0" fmla="*/ 140970 h 140970"/>
                <a:gd name="connsiteX1" fmla="*/ 221933 w 414337"/>
                <a:gd name="connsiteY1" fmla="*/ 0 h 140970"/>
                <a:gd name="connsiteX2" fmla="*/ 77153 w 414337"/>
                <a:gd name="connsiteY2" fmla="*/ 80010 h 140970"/>
                <a:gd name="connsiteX3" fmla="*/ 0 w 414337"/>
                <a:gd name="connsiteY3" fmla="*/ 64770 h 140970"/>
              </a:gdLst>
              <a:ahLst/>
              <a:cxnLst>
                <a:cxn ang="0">
                  <a:pos x="connsiteX0" y="connsiteY0"/>
                </a:cxn>
                <a:cxn ang="0">
                  <a:pos x="connsiteX1" y="connsiteY1"/>
                </a:cxn>
                <a:cxn ang="0">
                  <a:pos x="connsiteX2" y="connsiteY2"/>
                </a:cxn>
                <a:cxn ang="0">
                  <a:pos x="connsiteX3" y="connsiteY3"/>
                </a:cxn>
              </a:cxnLst>
              <a:rect l="l" t="t" r="r" b="b"/>
              <a:pathLst>
                <a:path w="414337" h="140970">
                  <a:moveTo>
                    <a:pt x="414338" y="140970"/>
                  </a:moveTo>
                  <a:cubicBezTo>
                    <a:pt x="329565" y="140970"/>
                    <a:pt x="243840" y="80963"/>
                    <a:pt x="221933" y="0"/>
                  </a:cubicBezTo>
                  <a:cubicBezTo>
                    <a:pt x="189547" y="40005"/>
                    <a:pt x="137160" y="80010"/>
                    <a:pt x="77153" y="80010"/>
                  </a:cubicBezTo>
                  <a:cubicBezTo>
                    <a:pt x="49530" y="80010"/>
                    <a:pt x="23813" y="74295"/>
                    <a:pt x="0" y="64770"/>
                  </a:cubicBezTo>
                </a:path>
              </a:pathLst>
            </a:custGeom>
            <a:noFill/>
            <a:ln w="19050" cap="flat">
              <a:solidFill>
                <a:schemeClr val="accent2"/>
              </a:solidFill>
              <a:prstDash val="solid"/>
              <a:miter/>
            </a:ln>
          </p:spPr>
          <p:txBody>
            <a:bodyPr rtlCol="0" anchor="ctr"/>
            <a:lstStyle/>
            <a:p>
              <a:endParaRPr lang="da-DK"/>
            </a:p>
          </p:txBody>
        </p:sp>
        <p:sp>
          <p:nvSpPr>
            <p:cNvPr id="59" name="Kombinationstegning 171">
              <a:extLst>
                <a:ext uri="{FF2B5EF4-FFF2-40B4-BE49-F238E27FC236}">
                  <a16:creationId xmlns:a16="http://schemas.microsoft.com/office/drawing/2014/main" id="{04D1910E-F3B1-417C-87D2-305AA5345707}"/>
                </a:ext>
              </a:extLst>
            </p:cNvPr>
            <p:cNvSpPr/>
            <p:nvPr/>
          </p:nvSpPr>
          <p:spPr>
            <a:xfrm>
              <a:off x="6172200" y="2588895"/>
              <a:ext cx="78104" cy="111442"/>
            </a:xfrm>
            <a:custGeom>
              <a:avLst/>
              <a:gdLst>
                <a:gd name="connsiteX0" fmla="*/ 39053 w 78104"/>
                <a:gd name="connsiteY0" fmla="*/ 111442 h 111442"/>
                <a:gd name="connsiteX1" fmla="*/ 39053 w 78104"/>
                <a:gd name="connsiteY1" fmla="*/ 111442 h 111442"/>
                <a:gd name="connsiteX2" fmla="*/ 78105 w 78104"/>
                <a:gd name="connsiteY2" fmla="*/ 72390 h 111442"/>
                <a:gd name="connsiteX3" fmla="*/ 78105 w 78104"/>
                <a:gd name="connsiteY3" fmla="*/ 39052 h 111442"/>
                <a:gd name="connsiteX4" fmla="*/ 39053 w 78104"/>
                <a:gd name="connsiteY4" fmla="*/ 0 h 111442"/>
                <a:gd name="connsiteX5" fmla="*/ 39053 w 78104"/>
                <a:gd name="connsiteY5" fmla="*/ 0 h 111442"/>
                <a:gd name="connsiteX6" fmla="*/ 0 w 78104"/>
                <a:gd name="connsiteY6" fmla="*/ 39052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4" h="111442">
                  <a:moveTo>
                    <a:pt x="39053" y="111442"/>
                  </a:moveTo>
                  <a:lnTo>
                    <a:pt x="39053" y="111442"/>
                  </a:lnTo>
                  <a:cubicBezTo>
                    <a:pt x="60960" y="111442"/>
                    <a:pt x="78105" y="93345"/>
                    <a:pt x="78105" y="72390"/>
                  </a:cubicBezTo>
                  <a:lnTo>
                    <a:pt x="78105" y="39052"/>
                  </a:lnTo>
                  <a:cubicBezTo>
                    <a:pt x="78105" y="17145"/>
                    <a:pt x="60008" y="0"/>
                    <a:pt x="39053" y="0"/>
                  </a:cubicBezTo>
                  <a:lnTo>
                    <a:pt x="39053" y="0"/>
                  </a:lnTo>
                  <a:cubicBezTo>
                    <a:pt x="17145" y="0"/>
                    <a:pt x="0" y="18097"/>
                    <a:pt x="0" y="39052"/>
                  </a:cubicBezTo>
                </a:path>
              </a:pathLst>
            </a:custGeom>
            <a:noFill/>
            <a:ln w="19050" cap="flat">
              <a:solidFill>
                <a:schemeClr val="accent2"/>
              </a:solidFill>
              <a:prstDash val="solid"/>
              <a:miter/>
            </a:ln>
          </p:spPr>
          <p:txBody>
            <a:bodyPr rtlCol="0" anchor="ctr"/>
            <a:lstStyle/>
            <a:p>
              <a:endParaRPr lang="da-DK"/>
            </a:p>
          </p:txBody>
        </p:sp>
        <p:sp>
          <p:nvSpPr>
            <p:cNvPr id="60" name="Kombinationstegning 172">
              <a:extLst>
                <a:ext uri="{FF2B5EF4-FFF2-40B4-BE49-F238E27FC236}">
                  <a16:creationId xmlns:a16="http://schemas.microsoft.com/office/drawing/2014/main" id="{48318A0B-6808-4DE9-9757-C0A7DDCC7250}"/>
                </a:ext>
              </a:extLst>
            </p:cNvPr>
            <p:cNvSpPr/>
            <p:nvPr/>
          </p:nvSpPr>
          <p:spPr>
            <a:xfrm>
              <a:off x="5760720" y="2278379"/>
              <a:ext cx="550545" cy="399097"/>
            </a:xfrm>
            <a:custGeom>
              <a:avLst/>
              <a:gdLst>
                <a:gd name="connsiteX0" fmla="*/ 521017 w 550545"/>
                <a:gd name="connsiteY0" fmla="*/ 399098 h 399097"/>
                <a:gd name="connsiteX1" fmla="*/ 550545 w 550545"/>
                <a:gd name="connsiteY1" fmla="*/ 275273 h 399097"/>
                <a:gd name="connsiteX2" fmla="*/ 275272 w 550545"/>
                <a:gd name="connsiteY2" fmla="*/ 0 h 399097"/>
                <a:gd name="connsiteX3" fmla="*/ 0 w 550545"/>
                <a:gd name="connsiteY3" fmla="*/ 275273 h 399097"/>
              </a:gdLst>
              <a:ahLst/>
              <a:cxnLst>
                <a:cxn ang="0">
                  <a:pos x="connsiteX0" y="connsiteY0"/>
                </a:cxn>
                <a:cxn ang="0">
                  <a:pos x="connsiteX1" y="connsiteY1"/>
                </a:cxn>
                <a:cxn ang="0">
                  <a:pos x="connsiteX2" y="connsiteY2"/>
                </a:cxn>
                <a:cxn ang="0">
                  <a:pos x="connsiteX3" y="connsiteY3"/>
                </a:cxn>
              </a:cxnLst>
              <a:rect l="l" t="t" r="r" b="b"/>
              <a:pathLst>
                <a:path w="550545" h="399097">
                  <a:moveTo>
                    <a:pt x="521017" y="399098"/>
                  </a:moveTo>
                  <a:cubicBezTo>
                    <a:pt x="540068" y="361950"/>
                    <a:pt x="550545" y="320040"/>
                    <a:pt x="550545" y="275273"/>
                  </a:cubicBezTo>
                  <a:cubicBezTo>
                    <a:pt x="550545" y="123825"/>
                    <a:pt x="427672" y="0"/>
                    <a:pt x="275272" y="0"/>
                  </a:cubicBezTo>
                  <a:cubicBezTo>
                    <a:pt x="122872" y="0"/>
                    <a:pt x="0" y="122873"/>
                    <a:pt x="0" y="275273"/>
                  </a:cubicBezTo>
                </a:path>
              </a:pathLst>
            </a:custGeom>
            <a:noFill/>
            <a:ln w="19050" cap="flat">
              <a:solidFill>
                <a:schemeClr val="accent2"/>
              </a:solidFill>
              <a:prstDash val="solid"/>
              <a:miter/>
            </a:ln>
          </p:spPr>
          <p:txBody>
            <a:bodyPr rtlCol="0" anchor="ctr"/>
            <a:lstStyle/>
            <a:p>
              <a:endParaRPr lang="da-DK"/>
            </a:p>
          </p:txBody>
        </p:sp>
        <p:sp>
          <p:nvSpPr>
            <p:cNvPr id="61" name="Kombinationstegning 173">
              <a:extLst>
                <a:ext uri="{FF2B5EF4-FFF2-40B4-BE49-F238E27FC236}">
                  <a16:creationId xmlns:a16="http://schemas.microsoft.com/office/drawing/2014/main" id="{7DF0A716-FCCD-41C2-BA92-AB39C5C39C2E}"/>
                </a:ext>
              </a:extLst>
            </p:cNvPr>
            <p:cNvSpPr/>
            <p:nvPr/>
          </p:nvSpPr>
          <p:spPr>
            <a:xfrm>
              <a:off x="6153150" y="2273755"/>
              <a:ext cx="121919" cy="85587"/>
            </a:xfrm>
            <a:custGeom>
              <a:avLst/>
              <a:gdLst>
                <a:gd name="connsiteX0" fmla="*/ 121920 w 121919"/>
                <a:gd name="connsiteY0" fmla="*/ 85587 h 85587"/>
                <a:gd name="connsiteX1" fmla="*/ 0 w 121919"/>
                <a:gd name="connsiteY1" fmla="*/ 1767 h 85587"/>
              </a:gdLst>
              <a:ahLst/>
              <a:cxnLst>
                <a:cxn ang="0">
                  <a:pos x="connsiteX0" y="connsiteY0"/>
                </a:cxn>
                <a:cxn ang="0">
                  <a:pos x="connsiteX1" y="connsiteY1"/>
                </a:cxn>
              </a:cxnLst>
              <a:rect l="l" t="t" r="r" b="b"/>
              <a:pathLst>
                <a:path w="121919" h="85587">
                  <a:moveTo>
                    <a:pt x="121920" y="85587"/>
                  </a:moveTo>
                  <a:cubicBezTo>
                    <a:pt x="111442" y="28437"/>
                    <a:pt x="57150" y="-8710"/>
                    <a:pt x="0" y="1767"/>
                  </a:cubicBezTo>
                </a:path>
              </a:pathLst>
            </a:custGeom>
            <a:noFill/>
            <a:ln w="19050" cap="flat">
              <a:solidFill>
                <a:schemeClr val="accent2"/>
              </a:solidFill>
              <a:prstDash val="solid"/>
              <a:miter/>
            </a:ln>
          </p:spPr>
          <p:txBody>
            <a:bodyPr rtlCol="0" anchor="ctr"/>
            <a:lstStyle/>
            <a:p>
              <a:endParaRPr lang="da-DK"/>
            </a:p>
          </p:txBody>
        </p:sp>
        <p:sp>
          <p:nvSpPr>
            <p:cNvPr id="62" name="Kombinationstegning 174">
              <a:extLst>
                <a:ext uri="{FF2B5EF4-FFF2-40B4-BE49-F238E27FC236}">
                  <a16:creationId xmlns:a16="http://schemas.microsoft.com/office/drawing/2014/main" id="{BE8C085A-F121-43D1-A1BF-D6CE0B37210D}"/>
                </a:ext>
              </a:extLst>
            </p:cNvPr>
            <p:cNvSpPr/>
            <p:nvPr/>
          </p:nvSpPr>
          <p:spPr>
            <a:xfrm>
              <a:off x="6174104" y="2286952"/>
              <a:ext cx="208597" cy="505777"/>
            </a:xfrm>
            <a:custGeom>
              <a:avLst/>
              <a:gdLst>
                <a:gd name="connsiteX0" fmla="*/ 52388 w 208597"/>
                <a:gd name="connsiteY0" fmla="*/ 0 h 505777"/>
                <a:gd name="connsiteX1" fmla="*/ 179070 w 208597"/>
                <a:gd name="connsiteY1" fmla="*/ 126682 h 505777"/>
                <a:gd name="connsiteX2" fmla="*/ 179070 w 208597"/>
                <a:gd name="connsiteY2" fmla="*/ 410528 h 505777"/>
                <a:gd name="connsiteX3" fmla="*/ 208598 w 208597"/>
                <a:gd name="connsiteY3" fmla="*/ 505778 h 505777"/>
                <a:gd name="connsiteX4" fmla="*/ 0 w 208597"/>
                <a:gd name="connsiteY4" fmla="*/ 505778 h 50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505777">
                  <a:moveTo>
                    <a:pt x="52388" y="0"/>
                  </a:moveTo>
                  <a:cubicBezTo>
                    <a:pt x="121920" y="0"/>
                    <a:pt x="179070" y="56197"/>
                    <a:pt x="179070" y="126682"/>
                  </a:cubicBezTo>
                  <a:cubicBezTo>
                    <a:pt x="179070" y="126682"/>
                    <a:pt x="179070" y="321945"/>
                    <a:pt x="179070" y="410528"/>
                  </a:cubicBezTo>
                  <a:cubicBezTo>
                    <a:pt x="179070" y="450532"/>
                    <a:pt x="191452" y="483870"/>
                    <a:pt x="208598" y="505778"/>
                  </a:cubicBezTo>
                  <a:lnTo>
                    <a:pt x="0" y="505778"/>
                  </a:lnTo>
                </a:path>
              </a:pathLst>
            </a:custGeom>
            <a:noFill/>
            <a:ln w="19050" cap="flat">
              <a:solidFill>
                <a:schemeClr val="accent2"/>
              </a:solidFill>
              <a:prstDash val="solid"/>
              <a:miter/>
            </a:ln>
          </p:spPr>
          <p:txBody>
            <a:bodyPr rtlCol="0" anchor="ctr"/>
            <a:lstStyle/>
            <a:p>
              <a:endParaRPr lang="da-DK"/>
            </a:p>
          </p:txBody>
        </p:sp>
      </p:grpSp>
      <p:sp>
        <p:nvSpPr>
          <p:cNvPr id="88" name="Rutediagram: Proces 87">
            <a:extLst>
              <a:ext uri="{FF2B5EF4-FFF2-40B4-BE49-F238E27FC236}">
                <a16:creationId xmlns:a16="http://schemas.microsoft.com/office/drawing/2014/main" id="{E2B57E72-5DD4-4F5B-985E-2E10C314496D}"/>
              </a:ext>
            </a:extLst>
          </p:cNvPr>
          <p:cNvSpPr/>
          <p:nvPr/>
        </p:nvSpPr>
        <p:spPr>
          <a:xfrm rot="5400000">
            <a:off x="6047764" y="-5941461"/>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9" name="Rutediagram: Proces 88">
            <a:extLst>
              <a:ext uri="{FF2B5EF4-FFF2-40B4-BE49-F238E27FC236}">
                <a16:creationId xmlns:a16="http://schemas.microsoft.com/office/drawing/2014/main" id="{7FB8C907-E07A-4137-BB54-96CBFAE77262}"/>
              </a:ext>
            </a:extLst>
          </p:cNvPr>
          <p:cNvSpPr/>
          <p:nvPr/>
        </p:nvSpPr>
        <p:spPr>
          <a:xfrm>
            <a:off x="12082943" y="0"/>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0" name="Rutediagram: Proces 89">
            <a:extLst>
              <a:ext uri="{FF2B5EF4-FFF2-40B4-BE49-F238E27FC236}">
                <a16:creationId xmlns:a16="http://schemas.microsoft.com/office/drawing/2014/main" id="{30FD18F8-A308-4812-BBDE-BCA8A4715A21}"/>
              </a:ext>
            </a:extLst>
          </p:cNvPr>
          <p:cNvSpPr/>
          <p:nvPr/>
        </p:nvSpPr>
        <p:spPr>
          <a:xfrm rot="5400000">
            <a:off x="6047766" y="822823"/>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1" name="Rutediagram: Proces 90">
            <a:extLst>
              <a:ext uri="{FF2B5EF4-FFF2-40B4-BE49-F238E27FC236}">
                <a16:creationId xmlns:a16="http://schemas.microsoft.com/office/drawing/2014/main" id="{4369D024-1DFA-4F92-80A0-F08285D4F55A}"/>
              </a:ext>
            </a:extLst>
          </p:cNvPr>
          <p:cNvSpPr/>
          <p:nvPr/>
        </p:nvSpPr>
        <p:spPr>
          <a:xfrm>
            <a:off x="0" y="1"/>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848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5</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529834"/>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Gode greb </a:t>
            </a:r>
            <a:r>
              <a:rPr lang="da-DK" sz="3000" b="1">
                <a:solidFill>
                  <a:schemeClr val="tx1">
                    <a:lumMod val="65000"/>
                    <a:lumOff val="35000"/>
                  </a:schemeClr>
                </a:solidFill>
              </a:rPr>
              <a:t>til mødet</a:t>
            </a:r>
            <a:endParaRPr lang="da-DK" sz="3000" b="1" dirty="0">
              <a:solidFill>
                <a:schemeClr val="tx1">
                  <a:lumMod val="65000"/>
                  <a:lumOff val="35000"/>
                </a:schemeClr>
              </a:solidFill>
            </a:endParaRP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105735"/>
            <a:ext cx="11526225" cy="615553"/>
          </a:xfrm>
          <a:prstGeom prst="rect">
            <a:avLst/>
          </a:prstGeom>
          <a:noFill/>
        </p:spPr>
        <p:txBody>
          <a:bodyPr wrap="square" lIns="0" tIns="0" rIns="0" bIns="0" rtlCol="0">
            <a:spAutoFit/>
          </a:bodyPr>
          <a:lstStyle/>
          <a:p>
            <a:r>
              <a:rPr lang="da-DK" sz="2000" dirty="0">
                <a:solidFill>
                  <a:srgbClr val="616161"/>
                </a:solidFill>
              </a:rPr>
              <a:t>At være mødeleder kan være en vanskelig opgave. Derfor vil vi fremhæve nogle greb, du med fordel kan gøre brug af.</a:t>
            </a:r>
          </a:p>
        </p:txBody>
      </p:sp>
      <p:sp>
        <p:nvSpPr>
          <p:cNvPr id="2" name="Tekstfelt 1">
            <a:extLst>
              <a:ext uri="{FF2B5EF4-FFF2-40B4-BE49-F238E27FC236}">
                <a16:creationId xmlns:a16="http://schemas.microsoft.com/office/drawing/2014/main" id="{EE3417C2-64CF-4AC3-94CA-E785CE64B222}"/>
              </a:ext>
            </a:extLst>
          </p:cNvPr>
          <p:cNvSpPr txBox="1"/>
          <p:nvPr/>
        </p:nvSpPr>
        <p:spPr>
          <a:xfrm>
            <a:off x="887926" y="2263036"/>
            <a:ext cx="10614372" cy="5232202"/>
          </a:xfrm>
          <a:prstGeom prst="rect">
            <a:avLst/>
          </a:prstGeom>
          <a:noFill/>
        </p:spPr>
        <p:txBody>
          <a:bodyPr wrap="square" lIns="0" tIns="0" rIns="0" bIns="0" numCol="2" rtlCol="0">
            <a:spAutoFit/>
          </a:bodyPr>
          <a:lstStyle/>
          <a:p>
            <a:r>
              <a:rPr lang="da-DK" sz="2000" dirty="0">
                <a:solidFill>
                  <a:srgbClr val="616161"/>
                </a:solidFill>
              </a:rPr>
              <a:t>Som mødeleder skal du: </a:t>
            </a:r>
          </a:p>
          <a:p>
            <a:pPr marL="342900" indent="-342900">
              <a:buFont typeface="Arial" panose="020B0604020202020204" pitchFamily="34" charset="0"/>
              <a:buChar char="•"/>
            </a:pPr>
            <a:r>
              <a:rPr lang="da-DK" sz="2000" dirty="0">
                <a:solidFill>
                  <a:srgbClr val="616161"/>
                </a:solidFill>
              </a:rPr>
              <a:t>Styre tiden.</a:t>
            </a:r>
          </a:p>
          <a:p>
            <a:pPr marL="342900" indent="-342900">
              <a:buFont typeface="Arial" panose="020B0604020202020204" pitchFamily="34" charset="0"/>
              <a:buChar char="•"/>
            </a:pPr>
            <a:r>
              <a:rPr lang="da-DK" sz="2000" dirty="0">
                <a:solidFill>
                  <a:srgbClr val="616161"/>
                </a:solidFill>
              </a:rPr>
              <a:t>Sikre, at alle der vil sige noget, kan nå at blive hørt.</a:t>
            </a:r>
          </a:p>
          <a:p>
            <a:pPr marL="342900" indent="-342900">
              <a:buFont typeface="Arial" panose="020B0604020202020204" pitchFamily="34" charset="0"/>
              <a:buChar char="•"/>
            </a:pPr>
            <a:r>
              <a:rPr lang="da-DK" sz="2000" dirty="0">
                <a:solidFill>
                  <a:srgbClr val="616161"/>
                </a:solidFill>
              </a:rPr>
              <a:t>Anerkende og fremhæve det, der bliver talt om i den fælles samtale. Du kan f.eks. fremhæve forskellige nuancer eller vinkler, som deltagerne fortæller, for at skærpe fokus og pointen med øvelsen. </a:t>
            </a: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lvl="0"/>
            <a:r>
              <a:rPr lang="da-DK" sz="2000" dirty="0">
                <a:solidFill>
                  <a:srgbClr val="616161"/>
                </a:solidFill>
              </a:rPr>
              <a:t>Som formidler kan du: </a:t>
            </a:r>
          </a:p>
          <a:p>
            <a:pPr marL="285750" lvl="0" indent="-285750">
              <a:buFont typeface="Arial" panose="020B0604020202020204" pitchFamily="34" charset="0"/>
              <a:buChar char="•"/>
            </a:pPr>
            <a:r>
              <a:rPr lang="da-DK" sz="2000" dirty="0">
                <a:solidFill>
                  <a:srgbClr val="616161"/>
                </a:solidFill>
              </a:rPr>
              <a:t>Læse teksten fra sliden op punkt for punkt. Det giver en ro og et fokus for modtagerne.</a:t>
            </a:r>
          </a:p>
          <a:p>
            <a:pPr marL="285750" lvl="0" indent="-285750">
              <a:buFont typeface="Arial" panose="020B0604020202020204" pitchFamily="34" charset="0"/>
              <a:buChar char="•"/>
            </a:pPr>
            <a:r>
              <a:rPr lang="da-DK" sz="2000" dirty="0">
                <a:solidFill>
                  <a:srgbClr val="616161"/>
                </a:solidFill>
              </a:rPr>
              <a:t>Gøre det tydeligt, hvornår deltagerne må starte på en øvelse f.eks. ved at sige: ”Værsgo at starte!”</a:t>
            </a:r>
          </a:p>
          <a:p>
            <a:pPr marL="285750" lvl="0" indent="-285750">
              <a:buFont typeface="Arial" panose="020B0604020202020204" pitchFamily="34" charset="0"/>
              <a:buChar char="•"/>
            </a:pPr>
            <a:r>
              <a:rPr lang="da-DK" sz="2000" dirty="0">
                <a:solidFill>
                  <a:srgbClr val="616161"/>
                </a:solidFill>
              </a:rPr>
              <a:t>Være klar til at hjælpe, hvis nogen af parrene er søgende i øvelserne, men bland dig ikke i deres samtale.</a:t>
            </a:r>
          </a:p>
          <a:p>
            <a:pPr lvl="0"/>
            <a:r>
              <a:rPr lang="da-DK" sz="2000" dirty="0"/>
              <a:t> </a:t>
            </a:r>
          </a:p>
        </p:txBody>
      </p:sp>
      <p:sp>
        <p:nvSpPr>
          <p:cNvPr id="7" name="Rutediagram: Proces 6">
            <a:extLst>
              <a:ext uri="{FF2B5EF4-FFF2-40B4-BE49-F238E27FC236}">
                <a16:creationId xmlns:a16="http://schemas.microsoft.com/office/drawing/2014/main" id="{45D697C3-7CC7-49B9-8C1A-C4A636CC243C}"/>
              </a:ext>
            </a:extLst>
          </p:cNvPr>
          <p:cNvSpPr/>
          <p:nvPr/>
        </p:nvSpPr>
        <p:spPr>
          <a:xfrm rot="5400000">
            <a:off x="6047764" y="-5941461"/>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7A3C480A-BFFF-4FD9-8BEF-84FC6D62B254}"/>
              </a:ext>
            </a:extLst>
          </p:cNvPr>
          <p:cNvSpPr/>
          <p:nvPr/>
        </p:nvSpPr>
        <p:spPr>
          <a:xfrm>
            <a:off x="12082943" y="0"/>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Proces 9">
            <a:extLst>
              <a:ext uri="{FF2B5EF4-FFF2-40B4-BE49-F238E27FC236}">
                <a16:creationId xmlns:a16="http://schemas.microsoft.com/office/drawing/2014/main" id="{A1384859-B35A-4BE8-8A9A-A47F745A6A2D}"/>
              </a:ext>
            </a:extLst>
          </p:cNvPr>
          <p:cNvSpPr/>
          <p:nvPr/>
        </p:nvSpPr>
        <p:spPr>
          <a:xfrm rot="5400000">
            <a:off x="6047766" y="822823"/>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A9BF973F-757C-46A5-9E1A-DE6EB70A2E79}"/>
              </a:ext>
            </a:extLst>
          </p:cNvPr>
          <p:cNvSpPr/>
          <p:nvPr/>
        </p:nvSpPr>
        <p:spPr>
          <a:xfrm>
            <a:off x="0" y="1"/>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8833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B45C67E-1776-421D-BD73-6649209894BD}"/>
              </a:ext>
            </a:extLst>
          </p:cNvPr>
          <p:cNvSpPr>
            <a:spLocks noGrp="1"/>
          </p:cNvSpPr>
          <p:nvPr>
            <p:ph idx="1"/>
          </p:nvPr>
        </p:nvSpPr>
        <p:spPr/>
        <p:txBody>
          <a:bodyPr/>
          <a:lstStyle/>
          <a:p>
            <a:endParaRPr lang="da-DK" dirty="0"/>
          </a:p>
          <a:p>
            <a:pPr marL="0" indent="0">
              <a:buNone/>
            </a:pPr>
            <a:endParaRPr lang="da-DK" dirty="0"/>
          </a:p>
        </p:txBody>
      </p:sp>
      <p:sp>
        <p:nvSpPr>
          <p:cNvPr id="4" name="Titel 3">
            <a:extLst>
              <a:ext uri="{FF2B5EF4-FFF2-40B4-BE49-F238E27FC236}">
                <a16:creationId xmlns:a16="http://schemas.microsoft.com/office/drawing/2014/main" id="{68ADD061-680C-4614-86E1-E42F638BD1DB}"/>
              </a:ext>
            </a:extLst>
          </p:cNvPr>
          <p:cNvSpPr>
            <a:spLocks noGrp="1"/>
          </p:cNvSpPr>
          <p:nvPr>
            <p:ph type="title"/>
          </p:nvPr>
        </p:nvSpPr>
        <p:spPr>
          <a:xfrm>
            <a:off x="432000" y="581710"/>
            <a:ext cx="9900720" cy="987813"/>
          </a:xfrm>
        </p:spPr>
        <p:txBody>
          <a:bodyPr/>
          <a:lstStyle/>
          <a:p>
            <a:r>
              <a:rPr lang="da-DK" dirty="0">
                <a:solidFill>
                  <a:schemeClr val="tx1">
                    <a:lumMod val="65000"/>
                    <a:lumOff val="35000"/>
                  </a:schemeClr>
                </a:solidFill>
                <a:latin typeface="+mn-lt"/>
              </a:rPr>
              <a:t>Mere viden om arbejdet med værdighed i ældreplejen</a:t>
            </a:r>
          </a:p>
        </p:txBody>
      </p:sp>
      <p:pic>
        <p:nvPicPr>
          <p:cNvPr id="8" name="Grafik 7">
            <a:extLst>
              <a:ext uri="{FF2B5EF4-FFF2-40B4-BE49-F238E27FC236}">
                <a16:creationId xmlns:a16="http://schemas.microsoft.com/office/drawing/2014/main" id="{6E4CC296-47FE-4E87-8EB6-DCB64AA7F1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6831" y="3105886"/>
            <a:ext cx="4354186" cy="2775027"/>
          </a:xfrm>
          <a:prstGeom prst="rect">
            <a:avLst/>
          </a:prstGeom>
        </p:spPr>
      </p:pic>
      <p:sp>
        <p:nvSpPr>
          <p:cNvPr id="3" name="Tekstfelt 2">
            <a:extLst>
              <a:ext uri="{FF2B5EF4-FFF2-40B4-BE49-F238E27FC236}">
                <a16:creationId xmlns:a16="http://schemas.microsoft.com/office/drawing/2014/main" id="{A2AF054B-0719-4507-A397-2C3C594388A4}"/>
              </a:ext>
            </a:extLst>
          </p:cNvPr>
          <p:cNvSpPr txBox="1"/>
          <p:nvPr/>
        </p:nvSpPr>
        <p:spPr>
          <a:xfrm>
            <a:off x="432000" y="1569523"/>
            <a:ext cx="7899400" cy="5847755"/>
          </a:xfrm>
          <a:prstGeom prst="rect">
            <a:avLst/>
          </a:prstGeom>
          <a:noFill/>
        </p:spPr>
        <p:txBody>
          <a:bodyPr wrap="square" lIns="0" tIns="0" rIns="0" bIns="0" rtlCol="0">
            <a:spAutoFit/>
          </a:bodyPr>
          <a:lstStyle/>
          <a:p>
            <a:r>
              <a:rPr lang="da-DK" sz="2000" dirty="0">
                <a:solidFill>
                  <a:schemeClr val="tx1">
                    <a:lumMod val="65000"/>
                    <a:lumOff val="35000"/>
                  </a:schemeClr>
                </a:solidFill>
              </a:rPr>
              <a:t>Som forberedelse til dette møde, kan du med fordel også se på følgende: </a:t>
            </a:r>
          </a:p>
          <a:p>
            <a:pPr marL="342900" indent="-342900">
              <a:buFont typeface="Arial" panose="020B0604020202020204" pitchFamily="34" charset="0"/>
              <a:buChar char="•"/>
            </a:pPr>
            <a:endParaRPr lang="da-DK" sz="2000" dirty="0">
              <a:solidFill>
                <a:schemeClr val="tx1">
                  <a:lumMod val="65000"/>
                  <a:lumOff val="35000"/>
                </a:schemeClr>
              </a:solidFill>
            </a:endParaRPr>
          </a:p>
          <a:p>
            <a:pPr marL="342900" indent="-342900">
              <a:buFont typeface="Arial" panose="020B0604020202020204" pitchFamily="34" charset="0"/>
              <a:buChar char="•"/>
            </a:pPr>
            <a:r>
              <a:rPr lang="da-DK" sz="2000" dirty="0">
                <a:solidFill>
                  <a:schemeClr val="tx1">
                    <a:lumMod val="65000"/>
                    <a:lumOff val="35000"/>
                  </a:schemeClr>
                </a:solidFill>
              </a:rPr>
              <a:t>Relevant e-læring: </a:t>
            </a:r>
            <a:r>
              <a:rPr lang="da-DK" sz="2000" dirty="0">
                <a:solidFill>
                  <a:schemeClr val="accent2"/>
                </a:solidFill>
                <a:hlinkClick r:id="rId5">
                  <a:extLst>
                    <a:ext uri="{A12FA001-AC4F-418D-AE19-62706E023703}">
                      <ahyp:hlinkClr xmlns:ahyp="http://schemas.microsoft.com/office/drawing/2018/hyperlinkcolor" val="tx"/>
                    </a:ext>
                  </a:extLst>
                </a:hlinkClick>
              </a:rPr>
              <a:t>Flere korte e-læringsmoduler om populære metoder til ældreplejen</a:t>
            </a:r>
            <a:r>
              <a:rPr lang="da-DK" sz="2000" dirty="0">
                <a:solidFill>
                  <a:schemeClr val="accent2"/>
                </a:solidFill>
              </a:rPr>
              <a:t> </a:t>
            </a:r>
          </a:p>
          <a:p>
            <a:pPr marL="342900" indent="-342900">
              <a:buFont typeface="Arial" panose="020B0604020202020204" pitchFamily="34" charset="0"/>
              <a:buChar char="•"/>
            </a:pPr>
            <a:endParaRPr lang="da-DK" sz="2000" dirty="0">
              <a:solidFill>
                <a:schemeClr val="tx2">
                  <a:lumMod val="75000"/>
                </a:schemeClr>
              </a:solidFill>
            </a:endParaRPr>
          </a:p>
          <a:p>
            <a:pPr marL="342900" indent="-342900">
              <a:buFont typeface="Arial" panose="020B0604020202020204" pitchFamily="34" charset="0"/>
              <a:buChar char="•"/>
            </a:pPr>
            <a:r>
              <a:rPr lang="da-DK" sz="2000" dirty="0">
                <a:solidFill>
                  <a:schemeClr val="tx1">
                    <a:lumMod val="75000"/>
                    <a:lumOff val="25000"/>
                  </a:schemeClr>
                </a:solidFill>
              </a:rPr>
              <a:t>R</a:t>
            </a:r>
            <a:r>
              <a:rPr lang="da-DK" sz="2000" dirty="0">
                <a:solidFill>
                  <a:schemeClr val="tx1">
                    <a:lumMod val="65000"/>
                    <a:lumOff val="35000"/>
                  </a:schemeClr>
                </a:solidFill>
              </a:rPr>
              <a:t>efleksionskort:</a:t>
            </a:r>
          </a:p>
          <a:p>
            <a:pPr lvl="2">
              <a:buClr>
                <a:schemeClr val="tx1">
                  <a:lumMod val="65000"/>
                  <a:lumOff val="35000"/>
                </a:schemeClr>
              </a:buClr>
              <a:buFont typeface="Courier New" panose="02070309020205020404" pitchFamily="49" charset="0"/>
              <a:buChar char="o"/>
            </a:pPr>
            <a:r>
              <a:rPr lang="da-DK" sz="2000" dirty="0"/>
              <a:t> </a:t>
            </a:r>
            <a:r>
              <a:rPr lang="da-DK" sz="2000" dirty="0">
                <a:solidFill>
                  <a:schemeClr val="tx2">
                    <a:lumMod val="90000"/>
                  </a:schemeClr>
                </a:solidFill>
                <a:hlinkClick r:id="rId6"/>
              </a:rPr>
              <a:t>Isbjerget</a:t>
            </a:r>
            <a:r>
              <a:rPr lang="da-DK" sz="2000" dirty="0">
                <a:solidFill>
                  <a:schemeClr val="tx2">
                    <a:lumMod val="90000"/>
                  </a:schemeClr>
                </a:solidFill>
              </a:rPr>
              <a:t> </a:t>
            </a:r>
          </a:p>
          <a:p>
            <a:pPr lvl="2">
              <a:buClr>
                <a:schemeClr val="tx1">
                  <a:lumMod val="65000"/>
                  <a:lumOff val="35000"/>
                </a:schemeClr>
              </a:buClr>
              <a:buFont typeface="Courier New" panose="02070309020205020404" pitchFamily="49" charset="0"/>
              <a:buChar char="o"/>
            </a:pPr>
            <a:r>
              <a:rPr lang="da-DK" sz="2000" dirty="0"/>
              <a:t> </a:t>
            </a:r>
            <a:r>
              <a:rPr lang="da-DK" sz="2000" dirty="0">
                <a:solidFill>
                  <a:schemeClr val="tx2">
                    <a:lumMod val="90000"/>
                  </a:schemeClr>
                </a:solidFill>
                <a:hlinkClick r:id="rId7"/>
              </a:rPr>
              <a:t>De fem faktorer</a:t>
            </a:r>
            <a:endParaRPr lang="da-DK" sz="2000" dirty="0">
              <a:solidFill>
                <a:schemeClr val="tx2">
                  <a:lumMod val="90000"/>
                </a:schemeClr>
              </a:solidFill>
            </a:endParaRPr>
          </a:p>
          <a:p>
            <a:pPr lvl="2">
              <a:buFont typeface="Courier New" panose="02070309020205020404" pitchFamily="49" charset="0"/>
              <a:buChar char="o"/>
            </a:pPr>
            <a:r>
              <a:rPr lang="da-DK" sz="2000" dirty="0">
                <a:solidFill>
                  <a:schemeClr val="tx1">
                    <a:lumMod val="65000"/>
                    <a:lumOff val="35000"/>
                  </a:schemeClr>
                </a:solidFill>
              </a:rPr>
              <a:t> </a:t>
            </a:r>
            <a:r>
              <a:rPr lang="da-DK" sz="2000" dirty="0">
                <a:solidFill>
                  <a:schemeClr val="tx2">
                    <a:lumMod val="90000"/>
                  </a:schemeClr>
                </a:solidFill>
                <a:hlinkClick r:id="rId8"/>
              </a:rPr>
              <a:t>At åbne fortællingen op </a:t>
            </a:r>
            <a:r>
              <a:rPr lang="da-DK" sz="2000" dirty="0">
                <a:solidFill>
                  <a:srgbClr val="007FC5"/>
                </a:solidFill>
                <a:hlinkClick r:id="rId8"/>
              </a:rPr>
              <a:t> </a:t>
            </a:r>
            <a:endParaRPr lang="da-DK" sz="2000" dirty="0">
              <a:solidFill>
                <a:schemeClr val="tx1">
                  <a:lumMod val="65000"/>
                  <a:lumOff val="35000"/>
                </a:schemeClr>
              </a:solidFill>
            </a:endParaRPr>
          </a:p>
          <a:p>
            <a:pPr lvl="2">
              <a:buFont typeface="Courier New" panose="02070309020205020404" pitchFamily="49" charset="0"/>
              <a:buChar char="o"/>
            </a:pPr>
            <a:r>
              <a:rPr lang="da-DK" sz="2000" dirty="0">
                <a:solidFill>
                  <a:schemeClr val="tx1">
                    <a:lumMod val="65000"/>
                    <a:lumOff val="35000"/>
                  </a:schemeClr>
                </a:solidFill>
              </a:rPr>
              <a:t> </a:t>
            </a:r>
            <a:r>
              <a:rPr lang="da-DK" sz="2000" dirty="0">
                <a:solidFill>
                  <a:schemeClr val="tx1">
                    <a:lumMod val="65000"/>
                    <a:lumOff val="35000"/>
                  </a:schemeClr>
                </a:solidFill>
                <a:hlinkClick r:id="rId9"/>
              </a:rPr>
              <a:t>At strække sine ører</a:t>
            </a:r>
            <a:endParaRPr lang="da-DK" sz="2000" dirty="0">
              <a:solidFill>
                <a:schemeClr val="tx1">
                  <a:lumMod val="65000"/>
                  <a:lumOff val="35000"/>
                </a:schemeClr>
              </a:solidFill>
            </a:endParaRPr>
          </a:p>
          <a:p>
            <a:pPr lvl="2">
              <a:buClr>
                <a:schemeClr val="tx1">
                  <a:lumMod val="65000"/>
                  <a:lumOff val="35000"/>
                </a:schemeClr>
              </a:buClr>
              <a:buFont typeface="Courier New" panose="02070309020205020404" pitchFamily="49" charset="0"/>
              <a:buChar char="o"/>
            </a:pPr>
            <a:r>
              <a:rPr lang="da-DK" sz="2000" dirty="0">
                <a:solidFill>
                  <a:schemeClr val="tx1">
                    <a:lumMod val="65000"/>
                    <a:lumOff val="35000"/>
                  </a:schemeClr>
                </a:solidFill>
              </a:rPr>
              <a:t> </a:t>
            </a:r>
            <a:r>
              <a:rPr lang="da-DK" sz="2000" dirty="0">
                <a:solidFill>
                  <a:schemeClr val="tx2">
                    <a:lumMod val="90000"/>
                  </a:schemeClr>
                </a:solidFill>
                <a:hlinkClick r:id="rId10"/>
              </a:rPr>
              <a:t>Kontakt før opgave</a:t>
            </a:r>
            <a:r>
              <a:rPr lang="da-DK" sz="2000" dirty="0">
                <a:solidFill>
                  <a:schemeClr val="tx2">
                    <a:lumMod val="90000"/>
                  </a:schemeClr>
                </a:solidFill>
              </a:rPr>
              <a:t> </a:t>
            </a:r>
          </a:p>
          <a:p>
            <a:pPr>
              <a:buFont typeface="Courier New" panose="02070309020205020404" pitchFamily="49" charset="0"/>
              <a:buChar char="o"/>
            </a:pPr>
            <a:endParaRPr lang="da-DK" sz="2000" dirty="0">
              <a:solidFill>
                <a:schemeClr val="tx1">
                  <a:lumMod val="65000"/>
                  <a:lumOff val="35000"/>
                </a:schemeClr>
              </a:solidFill>
            </a:endParaRPr>
          </a:p>
          <a:p>
            <a:pPr marL="342900" indent="-342900">
              <a:buFont typeface="Arial" panose="020B0604020202020204" pitchFamily="34" charset="0"/>
              <a:buChar char="•"/>
            </a:pPr>
            <a:r>
              <a:rPr lang="da-DK" sz="2000" dirty="0">
                <a:solidFill>
                  <a:schemeClr val="tx1">
                    <a:lumMod val="65000"/>
                    <a:lumOff val="35000"/>
                  </a:schemeClr>
                </a:solidFill>
              </a:rPr>
              <a:t>Find flere af Sundhedsstyrelsens </a:t>
            </a:r>
            <a:r>
              <a:rPr lang="da-DK" sz="2000" dirty="0">
                <a:solidFill>
                  <a:schemeClr val="accent2"/>
                </a:solidFill>
                <a:hlinkClick r:id="rId11">
                  <a:extLst>
                    <a:ext uri="{A12FA001-AC4F-418D-AE19-62706E023703}">
                      <ahyp:hlinkClr xmlns:ahyp="http://schemas.microsoft.com/office/drawing/2018/hyperlinkcolor" val="tx"/>
                    </a:ext>
                  </a:extLst>
                </a:hlinkClick>
              </a:rPr>
              <a:t>refleksionskort</a:t>
            </a:r>
            <a:endParaRPr lang="da-DK" sz="2000" dirty="0">
              <a:solidFill>
                <a:schemeClr val="accent2"/>
              </a:solidFill>
            </a:endParaRPr>
          </a:p>
          <a:p>
            <a:pPr marL="342900" indent="-342900">
              <a:buFont typeface="Arial" panose="020B0604020202020204" pitchFamily="34" charset="0"/>
              <a:buChar char="•"/>
            </a:pPr>
            <a:endParaRPr lang="da-DK" sz="2000" dirty="0">
              <a:solidFill>
                <a:schemeClr val="accent2"/>
              </a:solidFill>
            </a:endParaRPr>
          </a:p>
          <a:p>
            <a:pPr marL="342900" indent="-342900">
              <a:buFont typeface="Arial" panose="020B0604020202020204" pitchFamily="34" charset="0"/>
              <a:buChar char="•"/>
            </a:pPr>
            <a:r>
              <a:rPr lang="da-DK" sz="2000" dirty="0">
                <a:solidFill>
                  <a:schemeClr val="tx1">
                    <a:lumMod val="65000"/>
                    <a:lumOff val="35000"/>
                  </a:schemeClr>
                </a:solidFill>
              </a:rPr>
              <a:t>Analyse: </a:t>
            </a:r>
            <a:r>
              <a:rPr lang="da-DK" sz="2000" dirty="0">
                <a:solidFill>
                  <a:schemeClr val="tx1">
                    <a:lumMod val="65000"/>
                    <a:lumOff val="35000"/>
                  </a:schemeClr>
                </a:solidFill>
                <a:hlinkClick r:id="rId12"/>
              </a:rPr>
              <a:t>Systematik i arbejdet med værdig ældrepleje</a:t>
            </a:r>
            <a:endParaRPr lang="da-DK" sz="2000" dirty="0">
              <a:solidFill>
                <a:schemeClr val="tx1">
                  <a:lumMod val="65000"/>
                  <a:lumOff val="35000"/>
                </a:schemeClr>
              </a:solidFill>
            </a:endParaRPr>
          </a:p>
          <a:p>
            <a:pPr>
              <a:buFont typeface="Courier New" panose="02070309020205020404" pitchFamily="49" charset="0"/>
              <a:buChar char="o"/>
            </a:pPr>
            <a:endParaRPr lang="da-DK" sz="2000" dirty="0">
              <a:solidFill>
                <a:schemeClr val="tx2">
                  <a:lumMod val="90000"/>
                </a:schemeClr>
              </a:solidFill>
            </a:endParaRPr>
          </a:p>
          <a:p>
            <a:pPr marL="342900" indent="-342900">
              <a:buClr>
                <a:srgbClr val="660033"/>
              </a:buClr>
              <a:buFont typeface="Arial" panose="020B0604020202020204" pitchFamily="34" charset="0"/>
              <a:buChar char="•"/>
            </a:pPr>
            <a:endParaRPr lang="da-DK" sz="2000" dirty="0">
              <a:solidFill>
                <a:schemeClr val="accent2"/>
              </a:solidFill>
            </a:endParaRPr>
          </a:p>
          <a:p>
            <a:pPr marL="342900" indent="-342900">
              <a:buFont typeface="Arial" panose="020B0604020202020204" pitchFamily="34" charset="0"/>
              <a:buChar char="•"/>
            </a:pPr>
            <a:endParaRPr lang="da-DK" sz="2000" dirty="0">
              <a:solidFill>
                <a:schemeClr val="tx1">
                  <a:lumMod val="65000"/>
                  <a:lumOff val="35000"/>
                </a:schemeClr>
              </a:solidFill>
            </a:endParaRPr>
          </a:p>
        </p:txBody>
      </p:sp>
      <p:sp>
        <p:nvSpPr>
          <p:cNvPr id="6" name="Rutediagram: Proces 5">
            <a:extLst>
              <a:ext uri="{FF2B5EF4-FFF2-40B4-BE49-F238E27FC236}">
                <a16:creationId xmlns:a16="http://schemas.microsoft.com/office/drawing/2014/main" id="{4D5FA12E-EC3B-4F18-90DD-7D6514305557}"/>
              </a:ext>
            </a:extLst>
          </p:cNvPr>
          <p:cNvSpPr/>
          <p:nvPr/>
        </p:nvSpPr>
        <p:spPr>
          <a:xfrm rot="5400000">
            <a:off x="6047764" y="-5941461"/>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Proces 6">
            <a:extLst>
              <a:ext uri="{FF2B5EF4-FFF2-40B4-BE49-F238E27FC236}">
                <a16:creationId xmlns:a16="http://schemas.microsoft.com/office/drawing/2014/main" id="{B1E5C67C-0DBE-44B5-AE96-189AD97AE5AF}"/>
              </a:ext>
            </a:extLst>
          </p:cNvPr>
          <p:cNvSpPr/>
          <p:nvPr/>
        </p:nvSpPr>
        <p:spPr>
          <a:xfrm>
            <a:off x="12082943" y="0"/>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B60A0F0A-B924-4174-A16D-1BA0DF65053D}"/>
              </a:ext>
            </a:extLst>
          </p:cNvPr>
          <p:cNvSpPr/>
          <p:nvPr/>
        </p:nvSpPr>
        <p:spPr>
          <a:xfrm rot="5400000">
            <a:off x="6047766" y="822823"/>
            <a:ext cx="96471" cy="11973885"/>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Proces 9">
            <a:extLst>
              <a:ext uri="{FF2B5EF4-FFF2-40B4-BE49-F238E27FC236}">
                <a16:creationId xmlns:a16="http://schemas.microsoft.com/office/drawing/2014/main" id="{9D1ECB76-7FF1-427C-B3CE-CF5842D7E8BB}"/>
              </a:ext>
            </a:extLst>
          </p:cNvPr>
          <p:cNvSpPr/>
          <p:nvPr/>
        </p:nvSpPr>
        <p:spPr>
          <a:xfrm>
            <a:off x="0" y="1"/>
            <a:ext cx="109057" cy="6858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3681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3876D94-F59B-47D8-9AC3-B9F5AB97603C}"/>
              </a:ext>
            </a:extLst>
          </p:cNvPr>
          <p:cNvSpPr>
            <a:spLocks noGrp="1"/>
          </p:cNvSpPr>
          <p:nvPr>
            <p:ph type="ctrTitle"/>
          </p:nvPr>
        </p:nvSpPr>
        <p:spPr>
          <a:xfrm>
            <a:off x="432000" y="1122362"/>
            <a:ext cx="9012942" cy="3621600"/>
          </a:xfrm>
        </p:spPr>
        <p:txBody>
          <a:bodyPr/>
          <a:lstStyle/>
          <a:p>
            <a:r>
              <a:rPr lang="da-DK" dirty="0">
                <a:solidFill>
                  <a:srgbClr val="660033"/>
                </a:solidFill>
              </a:rPr>
              <a:t>Værdighed</a:t>
            </a:r>
            <a:br>
              <a:rPr lang="da-DK" dirty="0">
                <a:solidFill>
                  <a:srgbClr val="660033"/>
                </a:solidFill>
              </a:rPr>
            </a:br>
            <a:br>
              <a:rPr lang="da-DK" dirty="0">
                <a:solidFill>
                  <a:schemeClr val="bg2">
                    <a:lumMod val="20000"/>
                    <a:lumOff val="80000"/>
                  </a:schemeClr>
                </a:solidFill>
              </a:rPr>
            </a:br>
            <a:r>
              <a:rPr lang="da-DK" sz="3200" dirty="0">
                <a:latin typeface="Raleway Light" panose="020B0403030101060003" pitchFamily="34" charset="0"/>
              </a:rPr>
              <a:t>Til os, der arbejder i ældreplejen</a:t>
            </a:r>
          </a:p>
        </p:txBody>
      </p:sp>
    </p:spTree>
    <p:extLst>
      <p:ext uri="{BB962C8B-B14F-4D97-AF65-F5344CB8AC3E}">
        <p14:creationId xmlns:p14="http://schemas.microsoft.com/office/powerpoint/2010/main" val="21179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3E1CE545-3158-4276-B78A-ABED7D35A59D}"/>
              </a:ext>
            </a:extLst>
          </p:cNvPr>
          <p:cNvSpPr txBox="1"/>
          <p:nvPr/>
        </p:nvSpPr>
        <p:spPr>
          <a:xfrm>
            <a:off x="6936376" y="0"/>
            <a:ext cx="5255623" cy="6858000"/>
          </a:xfrm>
          <a:prstGeom prst="rect">
            <a:avLst/>
          </a:prstGeom>
          <a:solidFill>
            <a:schemeClr val="accent2"/>
          </a:solidFill>
          <a:ln>
            <a:solidFill>
              <a:schemeClr val="accent2"/>
            </a:solidFill>
          </a:ln>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2000" y="447040"/>
            <a:ext cx="4973120" cy="772160"/>
          </a:xfrm>
        </p:spPr>
        <p:txBody>
          <a:bodyPr/>
          <a:lstStyle/>
          <a:p>
            <a:r>
              <a:rPr lang="da-DK" sz="3500" dirty="0">
                <a:solidFill>
                  <a:srgbClr val="660033"/>
                </a:solidFill>
              </a:rPr>
              <a:t>Dagens emner</a:t>
            </a:r>
          </a:p>
        </p:txBody>
      </p:sp>
      <p:sp>
        <p:nvSpPr>
          <p:cNvPr id="3" name="Pladsholder til indhold 2">
            <a:extLst>
              <a:ext uri="{FF2B5EF4-FFF2-40B4-BE49-F238E27FC236}">
                <a16:creationId xmlns:a16="http://schemas.microsoft.com/office/drawing/2014/main" id="{3479BBF5-5554-D742-99E6-03EDCE8B2EEC}"/>
              </a:ext>
            </a:extLst>
          </p:cNvPr>
          <p:cNvSpPr>
            <a:spLocks noGrp="1"/>
          </p:cNvSpPr>
          <p:nvPr>
            <p:ph idx="1"/>
          </p:nvPr>
        </p:nvSpPr>
        <p:spPr>
          <a:xfrm>
            <a:off x="431999" y="1320800"/>
            <a:ext cx="6504377" cy="5293360"/>
          </a:xfrm>
        </p:spPr>
        <p:txBody>
          <a:bodyPr>
            <a:normAutofit lnSpcReduction="10000"/>
          </a:bodyPr>
          <a:lstStyle/>
          <a:p>
            <a:pPr marL="457200" lvl="1" indent="-457200">
              <a:buClr>
                <a:srgbClr val="660033"/>
              </a:buClr>
              <a:buFont typeface="Arial" panose="020B0604020202020204" pitchFamily="34" charset="0"/>
              <a:buChar char="•"/>
            </a:pPr>
            <a:r>
              <a:rPr lang="da-DK" sz="2800" dirty="0">
                <a:cs typeface="Arial" panose="020B0604020202020204" pitchFamily="34" charset="0"/>
              </a:rPr>
              <a:t>Hvad får vi ud af at tale om værdighed?</a:t>
            </a:r>
          </a:p>
          <a:p>
            <a:pPr marL="457200" lvl="1" indent="-457200">
              <a:buClr>
                <a:srgbClr val="660033"/>
              </a:buClr>
              <a:buFont typeface="Arial" panose="020B0604020202020204" pitchFamily="34" charset="0"/>
              <a:buChar char="•"/>
            </a:pPr>
            <a:endParaRPr lang="da-DK" sz="2800" dirty="0">
              <a:cs typeface="Arial" panose="020B0604020202020204" pitchFamily="34" charset="0"/>
            </a:endParaRPr>
          </a:p>
          <a:p>
            <a:pPr marL="457200" lvl="1" indent="-457200">
              <a:buClr>
                <a:srgbClr val="660033"/>
              </a:buClr>
              <a:buFont typeface="Arial" panose="020B0604020202020204" pitchFamily="34" charset="0"/>
              <a:buChar char="•"/>
            </a:pPr>
            <a:r>
              <a:rPr lang="da-DK" sz="2800" dirty="0">
                <a:cs typeface="Arial" panose="020B0604020202020204" pitchFamily="34" charset="0"/>
              </a:rPr>
              <a:t>Introduktion til arbejdet med værdighed</a:t>
            </a:r>
          </a:p>
          <a:p>
            <a:pPr marL="457200" lvl="1" indent="-457200">
              <a:buClr>
                <a:srgbClr val="660033"/>
              </a:buClr>
              <a:buFont typeface="Arial" panose="020B0604020202020204" pitchFamily="34" charset="0"/>
              <a:buChar char="•"/>
            </a:pPr>
            <a:endParaRPr lang="da-DK" sz="2800" dirty="0">
              <a:cs typeface="Arial" panose="020B0604020202020204" pitchFamily="34" charset="0"/>
            </a:endParaRPr>
          </a:p>
          <a:p>
            <a:pPr marL="457200" lvl="1" indent="-457200">
              <a:buClr>
                <a:srgbClr val="660033"/>
              </a:buClr>
              <a:buFont typeface="Arial" panose="020B0604020202020204" pitchFamily="34" charset="0"/>
              <a:buChar char="•"/>
            </a:pPr>
            <a:r>
              <a:rPr lang="da-DK" sz="2800" dirty="0">
                <a:cs typeface="Arial" panose="020B0604020202020204" pitchFamily="34" charset="0"/>
              </a:rPr>
              <a:t>Trivsel og livskvalitet</a:t>
            </a:r>
          </a:p>
          <a:p>
            <a:pPr marL="457200" lvl="1" indent="-457200">
              <a:buClr>
                <a:srgbClr val="660033"/>
              </a:buClr>
              <a:buFont typeface="Arial" panose="020B0604020202020204" pitchFamily="34" charset="0"/>
              <a:buChar char="•"/>
            </a:pPr>
            <a:endParaRPr lang="da-DK" sz="2800" dirty="0">
              <a:cs typeface="Arial" panose="020B0604020202020204" pitchFamily="34" charset="0"/>
            </a:endParaRPr>
          </a:p>
          <a:p>
            <a:pPr marL="457200" lvl="1" indent="-457200">
              <a:buClr>
                <a:srgbClr val="660033"/>
              </a:buClr>
              <a:buFont typeface="Arial" panose="020B0604020202020204" pitchFamily="34" charset="0"/>
              <a:buChar char="•"/>
            </a:pPr>
            <a:r>
              <a:rPr lang="da-DK" sz="2800" dirty="0">
                <a:cs typeface="Arial" panose="020B0604020202020204" pitchFamily="34" charset="0"/>
              </a:rPr>
              <a:t>At arbejde med relationer</a:t>
            </a:r>
          </a:p>
          <a:p>
            <a:pPr marL="457200" lvl="1" indent="-457200">
              <a:buClr>
                <a:srgbClr val="660033"/>
              </a:buClr>
              <a:buFont typeface="Arial" panose="020B0604020202020204" pitchFamily="34" charset="0"/>
              <a:buChar char="•"/>
            </a:pPr>
            <a:endParaRPr lang="da-DK" sz="2800" dirty="0">
              <a:cs typeface="Arial" panose="020B0604020202020204" pitchFamily="34" charset="0"/>
            </a:endParaRPr>
          </a:p>
          <a:p>
            <a:pPr marL="457200" lvl="1" indent="-457200">
              <a:buClr>
                <a:srgbClr val="660033"/>
              </a:buClr>
              <a:buFont typeface="Arial" panose="020B0604020202020204" pitchFamily="34" charset="0"/>
              <a:buChar char="•"/>
            </a:pPr>
            <a:r>
              <a:rPr lang="da-DK" sz="2800" dirty="0">
                <a:cs typeface="Arial" panose="020B0604020202020204" pitchFamily="34" charset="0"/>
              </a:rPr>
              <a:t>At forstå og imødekomme borgerens ønsker og behov</a:t>
            </a:r>
          </a:p>
        </p:txBody>
      </p:sp>
      <p:pic>
        <p:nvPicPr>
          <p:cNvPr id="7" name="Billede 6">
            <a:extLst>
              <a:ext uri="{FF2B5EF4-FFF2-40B4-BE49-F238E27FC236}">
                <a16:creationId xmlns:a16="http://schemas.microsoft.com/office/drawing/2014/main" id="{EA8ACE8B-E81D-4AE9-8222-60CB82CF9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472091"/>
            <a:ext cx="426769" cy="106412"/>
          </a:xfrm>
          <a:prstGeom prst="rect">
            <a:avLst/>
          </a:prstGeom>
        </p:spPr>
      </p:pic>
      <p:pic>
        <p:nvPicPr>
          <p:cNvPr id="13" name="Grafik 12">
            <a:extLst>
              <a:ext uri="{FF2B5EF4-FFF2-40B4-BE49-F238E27FC236}">
                <a16:creationId xmlns:a16="http://schemas.microsoft.com/office/drawing/2014/main" id="{15E0E808-01C2-414D-A4A5-9430217C4E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9196" y="2186771"/>
            <a:ext cx="4426593" cy="3432485"/>
          </a:xfrm>
          <a:prstGeom prst="rect">
            <a:avLst/>
          </a:prstGeom>
        </p:spPr>
      </p:pic>
      <p:pic>
        <p:nvPicPr>
          <p:cNvPr id="14" name="Grafik 13" descr="Bakkescene">
            <a:extLst>
              <a:ext uri="{FF2B5EF4-FFF2-40B4-BE49-F238E27FC236}">
                <a16:creationId xmlns:a16="http://schemas.microsoft.com/office/drawing/2014/main" id="{154E5737-8321-4CF5-A3F6-8B556C3387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64984" y="1138619"/>
            <a:ext cx="1652160" cy="1493663"/>
          </a:xfrm>
          <a:prstGeom prst="rect">
            <a:avLst/>
          </a:prstGeom>
        </p:spPr>
      </p:pic>
      <p:sp>
        <p:nvSpPr>
          <p:cNvPr id="15" name="Rutediagram: Proces 14">
            <a:extLst>
              <a:ext uri="{FF2B5EF4-FFF2-40B4-BE49-F238E27FC236}">
                <a16:creationId xmlns:a16="http://schemas.microsoft.com/office/drawing/2014/main" id="{1912C533-2A29-4EF7-AF13-D6571B6E55D9}"/>
              </a:ext>
            </a:extLst>
          </p:cNvPr>
          <p:cNvSpPr/>
          <p:nvPr/>
        </p:nvSpPr>
        <p:spPr>
          <a:xfrm>
            <a:off x="8885537" y="1081274"/>
            <a:ext cx="1606207" cy="1483360"/>
          </a:xfrm>
          <a:prstGeom prst="flowChartProcess">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Ellipse 15">
            <a:extLst>
              <a:ext uri="{FF2B5EF4-FFF2-40B4-BE49-F238E27FC236}">
                <a16:creationId xmlns:a16="http://schemas.microsoft.com/office/drawing/2014/main" id="{1A25EF28-1CC7-4685-8266-FC485C630C59}"/>
              </a:ext>
            </a:extLst>
          </p:cNvPr>
          <p:cNvSpPr/>
          <p:nvPr/>
        </p:nvSpPr>
        <p:spPr>
          <a:xfrm>
            <a:off x="9391224" y="3336617"/>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7" name="Ellipse 16">
            <a:extLst>
              <a:ext uri="{FF2B5EF4-FFF2-40B4-BE49-F238E27FC236}">
                <a16:creationId xmlns:a16="http://schemas.microsoft.com/office/drawing/2014/main" id="{28CD2E48-9614-4D53-AB83-F3986DBF7F72}"/>
              </a:ext>
            </a:extLst>
          </p:cNvPr>
          <p:cNvSpPr/>
          <p:nvPr/>
        </p:nvSpPr>
        <p:spPr>
          <a:xfrm>
            <a:off x="9559660" y="3362810"/>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32909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1999" y="447040"/>
            <a:ext cx="8999925" cy="772160"/>
          </a:xfrm>
        </p:spPr>
        <p:txBody>
          <a:bodyPr/>
          <a:lstStyle/>
          <a:p>
            <a:r>
              <a:rPr lang="da-DK" sz="3500" dirty="0">
                <a:solidFill>
                  <a:srgbClr val="660033"/>
                </a:solidFill>
              </a:rPr>
              <a:t>Hvad får vi ud af at tale om værdighed?</a:t>
            </a:r>
          </a:p>
        </p:txBody>
      </p:sp>
      <p:pic>
        <p:nvPicPr>
          <p:cNvPr id="7" name="Billede 6">
            <a:extLst>
              <a:ext uri="{FF2B5EF4-FFF2-40B4-BE49-F238E27FC236}">
                <a16:creationId xmlns:a16="http://schemas.microsoft.com/office/drawing/2014/main" id="{EA8ACE8B-E81D-4AE9-8222-60CB82CF9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1088" y="6132576"/>
            <a:ext cx="426769" cy="116743"/>
          </a:xfrm>
          <a:prstGeom prst="rect">
            <a:avLst/>
          </a:prstGeom>
        </p:spPr>
      </p:pic>
      <p:sp>
        <p:nvSpPr>
          <p:cNvPr id="15" name="Rutediagram: Proces 14">
            <a:extLst>
              <a:ext uri="{FF2B5EF4-FFF2-40B4-BE49-F238E27FC236}">
                <a16:creationId xmlns:a16="http://schemas.microsoft.com/office/drawing/2014/main" id="{1912C533-2A29-4EF7-AF13-D6571B6E55D9}"/>
              </a:ext>
            </a:extLst>
          </p:cNvPr>
          <p:cNvSpPr/>
          <p:nvPr/>
        </p:nvSpPr>
        <p:spPr>
          <a:xfrm>
            <a:off x="8885537" y="1081274"/>
            <a:ext cx="1606207" cy="1483360"/>
          </a:xfrm>
          <a:prstGeom prst="flowChartProcess">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Ellipse 15">
            <a:extLst>
              <a:ext uri="{FF2B5EF4-FFF2-40B4-BE49-F238E27FC236}">
                <a16:creationId xmlns:a16="http://schemas.microsoft.com/office/drawing/2014/main" id="{1A25EF28-1CC7-4685-8266-FC485C630C59}"/>
              </a:ext>
            </a:extLst>
          </p:cNvPr>
          <p:cNvSpPr/>
          <p:nvPr/>
        </p:nvSpPr>
        <p:spPr>
          <a:xfrm>
            <a:off x="11034886" y="1842416"/>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7" name="Ellipse 16">
            <a:extLst>
              <a:ext uri="{FF2B5EF4-FFF2-40B4-BE49-F238E27FC236}">
                <a16:creationId xmlns:a16="http://schemas.microsoft.com/office/drawing/2014/main" id="{28CD2E48-9614-4D53-AB83-F3986DBF7F72}"/>
              </a:ext>
            </a:extLst>
          </p:cNvPr>
          <p:cNvSpPr/>
          <p:nvPr/>
        </p:nvSpPr>
        <p:spPr>
          <a:xfrm>
            <a:off x="11203322" y="1868609"/>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Pladsholder til indhold 10" descr="Tale">
            <a:extLst>
              <a:ext uri="{FF2B5EF4-FFF2-40B4-BE49-F238E27FC236}">
                <a16:creationId xmlns:a16="http://schemas.microsoft.com/office/drawing/2014/main" id="{6EFC3617-9FE4-4360-8A10-A814B28B9BAF}"/>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978" y="1646932"/>
            <a:ext cx="3786652" cy="3116463"/>
          </a:xfrm>
        </p:spPr>
      </p:pic>
      <p:pic>
        <p:nvPicPr>
          <p:cNvPr id="18" name="Grafik 17" descr="Chat">
            <a:extLst>
              <a:ext uri="{FF2B5EF4-FFF2-40B4-BE49-F238E27FC236}">
                <a16:creationId xmlns:a16="http://schemas.microsoft.com/office/drawing/2014/main" id="{8116CF5B-902D-4059-85AA-43C35AABE7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18034" y="540338"/>
            <a:ext cx="3786652" cy="3786652"/>
          </a:xfrm>
          <a:prstGeom prst="rect">
            <a:avLst/>
          </a:prstGeom>
        </p:spPr>
      </p:pic>
      <p:sp>
        <p:nvSpPr>
          <p:cNvPr id="19" name="Tekstfelt 18">
            <a:extLst>
              <a:ext uri="{FF2B5EF4-FFF2-40B4-BE49-F238E27FC236}">
                <a16:creationId xmlns:a16="http://schemas.microsoft.com/office/drawing/2014/main" id="{3461749B-C2EF-4D33-84D2-B5E4DC1B5039}"/>
              </a:ext>
            </a:extLst>
          </p:cNvPr>
          <p:cNvSpPr txBox="1"/>
          <p:nvPr/>
        </p:nvSpPr>
        <p:spPr>
          <a:xfrm>
            <a:off x="1203584" y="2496125"/>
            <a:ext cx="2311578" cy="615553"/>
          </a:xfrm>
          <a:prstGeom prst="rect">
            <a:avLst/>
          </a:prstGeom>
          <a:noFill/>
        </p:spPr>
        <p:txBody>
          <a:bodyPr wrap="square" lIns="0" tIns="0" rIns="0" bIns="0" rtlCol="0">
            <a:spAutoFit/>
          </a:bodyPr>
          <a:lstStyle/>
          <a:p>
            <a:r>
              <a:rPr lang="da-DK" sz="2000" dirty="0"/>
              <a:t>Vi kan forstå, hvad værdighed betyder</a:t>
            </a:r>
            <a:endParaRPr lang="da-DK" sz="2000" dirty="0">
              <a:highlight>
                <a:srgbClr val="00FF00"/>
              </a:highlight>
            </a:endParaRPr>
          </a:p>
        </p:txBody>
      </p:sp>
      <p:sp>
        <p:nvSpPr>
          <p:cNvPr id="20" name="Tekstfelt 19">
            <a:extLst>
              <a:ext uri="{FF2B5EF4-FFF2-40B4-BE49-F238E27FC236}">
                <a16:creationId xmlns:a16="http://schemas.microsoft.com/office/drawing/2014/main" id="{E1D4902B-589C-4CD3-8172-F56E60DE2B23}"/>
              </a:ext>
            </a:extLst>
          </p:cNvPr>
          <p:cNvSpPr txBox="1"/>
          <p:nvPr/>
        </p:nvSpPr>
        <p:spPr>
          <a:xfrm>
            <a:off x="9598689" y="1946983"/>
            <a:ext cx="1606207" cy="923330"/>
          </a:xfrm>
          <a:prstGeom prst="rect">
            <a:avLst/>
          </a:prstGeom>
          <a:noFill/>
        </p:spPr>
        <p:txBody>
          <a:bodyPr wrap="square" lIns="0" tIns="0" rIns="0" bIns="0" rtlCol="0">
            <a:spAutoFit/>
          </a:bodyPr>
          <a:lstStyle/>
          <a:p>
            <a:r>
              <a:rPr lang="da-DK" sz="2000" dirty="0"/>
              <a:t>Vi kan tale </a:t>
            </a:r>
            <a:r>
              <a:rPr lang="da-DK" sz="2000" u="sng" dirty="0"/>
              <a:t>sammen</a:t>
            </a:r>
            <a:r>
              <a:rPr lang="da-DK" sz="2000" dirty="0"/>
              <a:t> om værdighed…</a:t>
            </a:r>
          </a:p>
        </p:txBody>
      </p:sp>
      <p:pic>
        <p:nvPicPr>
          <p:cNvPr id="23" name="Pladsholder til indhold 10" descr="Tale">
            <a:extLst>
              <a:ext uri="{FF2B5EF4-FFF2-40B4-BE49-F238E27FC236}">
                <a16:creationId xmlns:a16="http://schemas.microsoft.com/office/drawing/2014/main" id="{67BCC17D-CCC7-4CCF-BFC7-B8C762CFA0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782172" y="3622740"/>
            <a:ext cx="3170857" cy="3170857"/>
          </a:xfrm>
          <a:prstGeom prst="rect">
            <a:avLst/>
          </a:prstGeom>
        </p:spPr>
      </p:pic>
      <p:sp>
        <p:nvSpPr>
          <p:cNvPr id="24" name="Tekstfelt 23">
            <a:extLst>
              <a:ext uri="{FF2B5EF4-FFF2-40B4-BE49-F238E27FC236}">
                <a16:creationId xmlns:a16="http://schemas.microsoft.com/office/drawing/2014/main" id="{A8AF31CC-A0FD-49B6-8FEE-896B1913CBB5}"/>
              </a:ext>
            </a:extLst>
          </p:cNvPr>
          <p:cNvSpPr txBox="1"/>
          <p:nvPr/>
        </p:nvSpPr>
        <p:spPr>
          <a:xfrm>
            <a:off x="6522092" y="4269845"/>
            <a:ext cx="1862752" cy="1231106"/>
          </a:xfrm>
          <a:prstGeom prst="rect">
            <a:avLst/>
          </a:prstGeom>
          <a:noFill/>
        </p:spPr>
        <p:txBody>
          <a:bodyPr wrap="square" lIns="0" tIns="0" rIns="0" bIns="0" rtlCol="0">
            <a:spAutoFit/>
          </a:bodyPr>
          <a:lstStyle/>
          <a:p>
            <a:r>
              <a:rPr lang="da-DK" sz="2000" dirty="0"/>
              <a:t>Vi kan spørge hinanden til råds om værdighed…</a:t>
            </a:r>
          </a:p>
        </p:txBody>
      </p:sp>
      <p:pic>
        <p:nvPicPr>
          <p:cNvPr id="28" name="Grafik 27" descr="Forvirret person">
            <a:extLst>
              <a:ext uri="{FF2B5EF4-FFF2-40B4-BE49-F238E27FC236}">
                <a16:creationId xmlns:a16="http://schemas.microsoft.com/office/drawing/2014/main" id="{527B4B16-9E9C-4C3F-BD9C-D26E827746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0549" y="2971800"/>
            <a:ext cx="914400" cy="914400"/>
          </a:xfrm>
          <a:prstGeom prst="rect">
            <a:avLst/>
          </a:prstGeom>
        </p:spPr>
      </p:pic>
      <p:sp>
        <p:nvSpPr>
          <p:cNvPr id="29" name="Tekstfelt 28">
            <a:extLst>
              <a:ext uri="{FF2B5EF4-FFF2-40B4-BE49-F238E27FC236}">
                <a16:creationId xmlns:a16="http://schemas.microsoft.com/office/drawing/2014/main" id="{E7CFBF91-AF56-4843-9DD9-9E5A0F242A00}"/>
              </a:ext>
            </a:extLst>
          </p:cNvPr>
          <p:cNvSpPr txBox="1"/>
          <p:nvPr/>
        </p:nvSpPr>
        <p:spPr>
          <a:xfrm>
            <a:off x="5442844" y="3340350"/>
            <a:ext cx="1854675" cy="307777"/>
          </a:xfrm>
          <a:prstGeom prst="rect">
            <a:avLst/>
          </a:prstGeom>
          <a:noFill/>
        </p:spPr>
        <p:txBody>
          <a:bodyPr wrap="none" lIns="0" tIns="0" rIns="0" bIns="0" rtlCol="0">
            <a:spAutoFit/>
          </a:bodyPr>
          <a:lstStyle/>
          <a:p>
            <a:r>
              <a:rPr lang="da-DK" sz="2000" b="1" dirty="0"/>
              <a:t>Hvad tænker I?</a:t>
            </a:r>
          </a:p>
        </p:txBody>
      </p:sp>
    </p:spTree>
    <p:extLst>
      <p:ext uri="{BB962C8B-B14F-4D97-AF65-F5344CB8AC3E}">
        <p14:creationId xmlns:p14="http://schemas.microsoft.com/office/powerpoint/2010/main" val="2338206562"/>
      </p:ext>
    </p:extLst>
  </p:cSld>
  <p:clrMapOvr>
    <a:masterClrMapping/>
  </p:clrMapOvr>
</p:sld>
</file>

<file path=ppt/theme/theme1.xml><?xml version="1.0" encoding="utf-8"?>
<a:theme xmlns:a="http://schemas.openxmlformats.org/drawingml/2006/main" name="Sundhedsstyrelsen PowerPoint skabelon">
  <a:themeElements>
    <a:clrScheme name="Sundhedsstyrelsen - Bourdeaux">
      <a:dk1>
        <a:sysClr val="windowText" lastClr="000000"/>
      </a:dk1>
      <a:lt1>
        <a:sysClr val="window" lastClr="FFFFFF"/>
      </a:lt1>
      <a:dk2>
        <a:srgbClr val="FFC9D5"/>
      </a:dk2>
      <a:lt2>
        <a:srgbClr val="5C2551"/>
      </a:lt2>
      <a:accent1>
        <a:srgbClr val="441B3C"/>
      </a:accent1>
      <a:accent2>
        <a:srgbClr val="FF7896"/>
      </a:accent2>
      <a:accent3>
        <a:srgbClr val="005C8D"/>
      </a:accent3>
      <a:accent4>
        <a:srgbClr val="BEE3FF"/>
      </a:accent4>
      <a:accent5>
        <a:srgbClr val="003F36"/>
      </a:accent5>
      <a:accent6>
        <a:srgbClr val="00D79B"/>
      </a:accent6>
      <a:hlink>
        <a:srgbClr val="FF7896"/>
      </a:hlink>
      <a:folHlink>
        <a:srgbClr val="5C2551"/>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1892</Words>
  <Application>Microsoft Office PowerPoint</Application>
  <PresentationFormat>Widescreen</PresentationFormat>
  <Paragraphs>229</Paragraphs>
  <Slides>17</Slides>
  <Notes>17</Notes>
  <HiddenSlides>6</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17</vt:i4>
      </vt:variant>
    </vt:vector>
  </HeadingPairs>
  <TitlesOfParts>
    <vt:vector size="23" baseType="lpstr">
      <vt:lpstr>Raleway</vt:lpstr>
      <vt:lpstr>Courier New</vt:lpstr>
      <vt:lpstr>Raleway Light</vt:lpstr>
      <vt:lpstr>Raleway ExtraBold</vt:lpstr>
      <vt:lpstr>Arial</vt:lpstr>
      <vt:lpstr>Sundhedsstyrelsen PowerPoint skabelon</vt:lpstr>
      <vt:lpstr>PowerPoint-præsentation</vt:lpstr>
      <vt:lpstr>PowerPoint-præsentation</vt:lpstr>
      <vt:lpstr>Forberedelse til mødet om værdighed</vt:lpstr>
      <vt:lpstr>PowerPoint-præsentation</vt:lpstr>
      <vt:lpstr>PowerPoint-præsentation</vt:lpstr>
      <vt:lpstr>Mere viden om arbejdet med værdighed i ældreplejen</vt:lpstr>
      <vt:lpstr>Værdighed  Til os, der arbejder i ældreplejen</vt:lpstr>
      <vt:lpstr>Dagens emner</vt:lpstr>
      <vt:lpstr>Hvad får vi ud af at tale om værdighed?</vt:lpstr>
      <vt:lpstr>PowerPoint-præsentation</vt:lpstr>
      <vt:lpstr>2) Trivsel og livskvalitet</vt:lpstr>
      <vt:lpstr>Hvad er livskvalitet for borgerne?  </vt:lpstr>
      <vt:lpstr>3) At arbejde med relationer</vt:lpstr>
      <vt:lpstr>Hvordan arbejder du med relationer?  </vt:lpstr>
      <vt:lpstr>4) At forstå og imødekomme borgerens ønsker og behov</vt:lpstr>
      <vt:lpstr>Hvordan er vi nysgerrige på, hvad borgerne har lyst til?</vt:lpstr>
      <vt:lpstr>Hvad tager du med fra mødet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2020-11-30T17:39:04Z</dcterms:created>
  <dcterms:modified xsi:type="dcterms:W3CDTF">2025-05-07T11:46:48Z</dcterms:modified>
</cp:coreProperties>
</file>