
<file path=[Content_Types].xml><?xml version="1.0" encoding="utf-8"?>
<Types xmlns="http://schemas.openxmlformats.org/package/2006/content-types">
  <Default Extension="png" ContentType="image/png"/>
  <Default Extension="svg" ContentType="image/svg+xml"/>
  <Default Extension="emf" ContentType="image/x-emf"/>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72" r:id="rId2"/>
  </p:sldMasterIdLst>
  <p:notesMasterIdLst>
    <p:notesMasterId r:id="rId20"/>
  </p:notesMasterIdLst>
  <p:sldIdLst>
    <p:sldId id="406" r:id="rId3"/>
    <p:sldId id="257" r:id="rId4"/>
    <p:sldId id="260" r:id="rId5"/>
    <p:sldId id="258" r:id="rId6"/>
    <p:sldId id="404" r:id="rId7"/>
    <p:sldId id="256" r:id="rId8"/>
    <p:sldId id="263" r:id="rId9"/>
    <p:sldId id="414" r:id="rId10"/>
    <p:sldId id="298" r:id="rId11"/>
    <p:sldId id="269" r:id="rId12"/>
    <p:sldId id="274" r:id="rId13"/>
    <p:sldId id="279" r:id="rId14"/>
    <p:sldId id="415" r:id="rId15"/>
    <p:sldId id="300" r:id="rId16"/>
    <p:sldId id="302" r:id="rId17"/>
    <p:sldId id="295" r:id="rId18"/>
    <p:sldId id="297" r:id="rId19"/>
  </p:sldIdLst>
  <p:sldSz cx="12192000" cy="6858000"/>
  <p:notesSz cx="6858000" cy="9144000"/>
  <p:embeddedFontLst>
    <p:embeddedFont>
      <p:font typeface="Calibri" panose="020F0502020204030204" pitchFamily="34" charset="0"/>
      <p:regular r:id="rId21"/>
      <p:bold r:id="rId22"/>
      <p:italic r:id="rId23"/>
      <p:boldItalic r:id="rId24"/>
    </p:embeddedFont>
    <p:embeddedFont>
      <p:font typeface="Raleway" panose="020B0503030101060003" pitchFamily="34" charset="0"/>
      <p:regular r:id="rId25"/>
      <p:bold r:id="rId26"/>
      <p:italic r:id="rId27"/>
      <p:boldItalic r:id="rId28"/>
    </p:embeddedFont>
    <p:embeddedFont>
      <p:font typeface="Raleway ExtraBold" panose="020B0903030101060003" pitchFamily="34" charset="0"/>
      <p:regular r:id="rId29"/>
      <p:bold r:id="rId30"/>
      <p:italic r:id="rId31"/>
      <p:boldItalic r:id="rId32"/>
    </p:embeddedFont>
    <p:embeddedFont>
      <p:font typeface="Raleway Light" panose="020B0403030101060003" pitchFamily="3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1" roundtripDataSignature="AMtx7mi4/r2jJ/Hryvk20NM8bJJLK37Ck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gnete Askholm" initials="AA" lastIdx="13" clrIdx="0">
    <p:extLst>
      <p:ext uri="{19B8F6BF-5375-455C-9EA6-DF929625EA0E}">
        <p15:presenceInfo xmlns:p15="http://schemas.microsoft.com/office/powerpoint/2012/main" userId="S-1-5-21-2100284113-1573851820-878952375-439959" providerId="AD"/>
      </p:ext>
    </p:extLst>
  </p:cmAuthor>
  <p:cmAuthor id="2" name="Nanna Willerslev" initials="NW" lastIdx="22" clrIdx="1">
    <p:extLst>
      <p:ext uri="{19B8F6BF-5375-455C-9EA6-DF929625EA0E}">
        <p15:presenceInfo xmlns:p15="http://schemas.microsoft.com/office/powerpoint/2012/main" userId="S-1-5-21-2100284113-1573851820-878952375-50328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242A8FA-90AF-416C-A0C5-C83E20088F2A}">
  <a:tblStyle styleId="{4242A8FA-90AF-416C-A0C5-C83E20088F2A}" styleName="Table_0">
    <a:wholeTbl>
      <a:tcTxStyle b="off" i="off">
        <a:font>
          <a:latin typeface="Raleway"/>
          <a:ea typeface="Raleway"/>
          <a:cs typeface="Raleway"/>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7E7"/>
          </a:solidFill>
        </a:fill>
      </a:tcStyle>
    </a:wholeTbl>
    <a:band1H>
      <a:tcTxStyle/>
      <a:tcStyle>
        <a:tcBdr/>
        <a:fill>
          <a:solidFill>
            <a:srgbClr val="CDCBCD"/>
          </a:solidFill>
        </a:fill>
      </a:tcStyle>
    </a:band1H>
    <a:band2H>
      <a:tcTxStyle/>
      <a:tcStyle>
        <a:tcBdr/>
      </a:tcStyle>
    </a:band2H>
    <a:band1V>
      <a:tcTxStyle/>
      <a:tcStyle>
        <a:tcBdr/>
        <a:fill>
          <a:solidFill>
            <a:srgbClr val="CDCBCD"/>
          </a:solidFill>
        </a:fill>
      </a:tcStyle>
    </a:band1V>
    <a:band2V>
      <a:tcTxStyle/>
      <a:tcStyle>
        <a:tcBdr/>
      </a:tcStyle>
    </a:band2V>
    <a:lastCol>
      <a:tcTxStyle b="on" i="off">
        <a:font>
          <a:latin typeface="Raleway"/>
          <a:ea typeface="Raleway"/>
          <a:cs typeface="Raleway"/>
        </a:font>
        <a:schemeClr val="lt1"/>
      </a:tcTxStyle>
      <a:tcStyle>
        <a:tcBdr/>
        <a:fill>
          <a:solidFill>
            <a:schemeClr val="accent1"/>
          </a:solidFill>
        </a:fill>
      </a:tcStyle>
    </a:lastCol>
    <a:firstCol>
      <a:tcTxStyle b="on" i="off">
        <a:font>
          <a:latin typeface="Raleway"/>
          <a:ea typeface="Raleway"/>
          <a:cs typeface="Raleway"/>
        </a:font>
        <a:schemeClr val="lt1"/>
      </a:tcTxStyle>
      <a:tcStyle>
        <a:tcBdr/>
        <a:fill>
          <a:solidFill>
            <a:schemeClr val="accent1"/>
          </a:solidFill>
        </a:fill>
      </a:tcStyle>
    </a:firstCol>
    <a:lastRow>
      <a:tcTxStyle b="on" i="off">
        <a:font>
          <a:latin typeface="Raleway"/>
          <a:ea typeface="Raleway"/>
          <a:cs typeface="Raleway"/>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Raleway"/>
          <a:ea typeface="Raleway"/>
          <a:cs typeface="Raleway"/>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68" autoAdjust="0"/>
    <p:restoredTop sz="70533" autoAdjust="0"/>
  </p:normalViewPr>
  <p:slideViewPr>
    <p:cSldViewPr snapToGrid="0">
      <p:cViewPr varScale="1">
        <p:scale>
          <a:sx n="80" d="100"/>
          <a:sy n="80" d="100"/>
        </p:scale>
        <p:origin x="174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21" Type="http://schemas.openxmlformats.org/officeDocument/2006/relationships/font" Target="fonts/font1.fntdata"/><Relationship Id="rId34" Type="http://schemas.openxmlformats.org/officeDocument/2006/relationships/font" Target="fonts/font14.fntdata"/><Relationship Id="rId63"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schemas.openxmlformats.org/officeDocument/2006/relationships/font" Target="fonts/font9.fntdata"/><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font" Target="fonts/font12.fntdata"/><Relationship Id="rId66"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61" Type="http://customschemas.google.com/relationships/presentationmetadata" Target="meta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1.fntdata"/><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64"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3"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0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da-DK" sz="1000" b="0" i="0" u="none" strike="noStrike" cap="none">
                <a:solidFill>
                  <a:schemeClr val="dk1"/>
                </a:solidFill>
                <a:latin typeface="Arial"/>
                <a:ea typeface="Arial"/>
                <a:cs typeface="Arial"/>
                <a:sym typeface="Arial"/>
              </a:rPr>
              <a:t>‹nr.›</a:t>
            </a:fld>
            <a:endParaRPr sz="1000" b="0" i="0" u="none" strike="noStrike" cap="none">
              <a:solidFill>
                <a:schemeClr val="dk1"/>
              </a:solidFill>
              <a:latin typeface="Arial"/>
              <a:ea typeface="Arial"/>
              <a:cs typeface="Arial"/>
              <a:sym typeface="Arial"/>
            </a:endParaRPr>
          </a:p>
        </p:txBody>
      </p:sp>
      <p:sp>
        <p:nvSpPr>
          <p:cNvPr id="6" name="Google Shape;6;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0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 name="Google Shape;7;n"/>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 name="Google Shape;8;n"/>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0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b="0" i="0" dirty="0">
              <a:solidFill>
                <a:schemeClr val="bg2"/>
              </a:solidFill>
            </a:endParaRPr>
          </a:p>
        </p:txBody>
      </p:sp>
      <p:sp>
        <p:nvSpPr>
          <p:cNvPr id="4" name="Pladsholder til slidenummer 3"/>
          <p:cNvSpPr>
            <a:spLocks noGrp="1"/>
          </p:cNvSpPr>
          <p:nvPr>
            <p:ph type="sldNum" sz="quarter" idx="5"/>
          </p:nvPr>
        </p:nvSpPr>
        <p:spPr/>
        <p:txBody>
          <a:bodyPr/>
          <a:lstStyle/>
          <a:p>
            <a:fld id="{A16CFAD1-D197-4A88-B173-A6412E995EE5}" type="slidenum">
              <a:rPr lang="en-GB" smtClean="0"/>
              <a:pPr/>
              <a:t>1</a:t>
            </a:fld>
            <a:endParaRPr lang="en-GB"/>
          </a:p>
        </p:txBody>
      </p:sp>
    </p:spTree>
    <p:extLst>
      <p:ext uri="{BB962C8B-B14F-4D97-AF65-F5344CB8AC3E}">
        <p14:creationId xmlns:p14="http://schemas.microsoft.com/office/powerpoint/2010/main" val="6018096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g32cf9b67b5f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1" dirty="0"/>
              <a:t>Forslag til mødeledelse: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b="0" i="1" u="none" strike="noStrike" kern="1200" cap="none" dirty="0">
                <a:solidFill>
                  <a:schemeClr val="tx1"/>
                </a:solidFill>
                <a:latin typeface="Arial"/>
                <a:ea typeface="Arial"/>
                <a:cs typeface="Arial"/>
                <a:sym typeface="Arial"/>
              </a:rPr>
              <a:t>Gennemgå det faglige ledelseshjul punkt for punkt for at tale jer varme på, hvad faglig ledelse eksempelvis kan indeholde.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i="1" dirty="0"/>
              <a:t>Hjulet bryder den faglige ledelse ned til ni elementer. Som faglig leder kan man bruge hjulet til at se på sin egen praksis. Hvis man er flere på en arbejdsplads, der deler det faglige ledelsesansvar, kan man også gøre det sammen. Måske er der noget, som er svært, og som kræver ekstra opmærksomhed? </a:t>
            </a:r>
            <a:endParaRPr lang="da-DK" sz="1200" b="0" i="1" u="none" strike="noStrike" kern="1200" cap="none" dirty="0">
              <a:solidFill>
                <a:schemeClr val="tx1"/>
              </a:solidFill>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b="0" i="1" u="none" strike="noStrike" kern="1200" cap="none" dirty="0">
                <a:solidFill>
                  <a:schemeClr val="tx1"/>
                </a:solidFill>
                <a:latin typeface="Arial"/>
                <a:ea typeface="Arial"/>
                <a:cs typeface="Arial"/>
                <a:sym typeface="Arial"/>
              </a:rPr>
              <a:t>Kom gerne med eksempler i gennemgangen.</a:t>
            </a:r>
          </a:p>
        </p:txBody>
      </p:sp>
      <p:sp>
        <p:nvSpPr>
          <p:cNvPr id="509" name="Google Shape;509;g32cf9b67b5f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da-DK"/>
              <a:t>10</a:t>
            </a:fld>
            <a:endParaRPr/>
          </a:p>
        </p:txBody>
      </p:sp>
      <p:sp>
        <p:nvSpPr>
          <p:cNvPr id="510" name="Google Shape;510;g32cf9b67b5f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5"/>
        <p:cNvGrpSpPr/>
        <p:nvPr/>
      </p:nvGrpSpPr>
      <p:grpSpPr>
        <a:xfrm>
          <a:off x="0" y="0"/>
          <a:ext cx="0" cy="0"/>
          <a:chOff x="0" y="0"/>
          <a:chExt cx="0" cy="0"/>
        </a:xfrm>
      </p:grpSpPr>
      <p:sp>
        <p:nvSpPr>
          <p:cNvPr id="876" name="Google Shape;87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7" name="Google Shape;877;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buFont typeface="Arial" panose="020B0604020202020204" pitchFamily="34" charset="0"/>
              <a:buNone/>
            </a:pPr>
            <a:r>
              <a:rPr lang="da-DK" b="1" i="0" baseline="0" dirty="0"/>
              <a:t>Forslag til mødeledelse:</a:t>
            </a:r>
          </a:p>
          <a:p>
            <a:pPr marL="171450" indent="-171450">
              <a:buFont typeface="Arial" panose="020B0604020202020204" pitchFamily="34" charset="0"/>
              <a:buChar char="•"/>
            </a:pPr>
            <a:r>
              <a:rPr lang="da-DK" b="0" i="1" baseline="0" dirty="0"/>
              <a:t>Lad deltagerne sidde og notere for sig selv i 5 minutter. </a:t>
            </a:r>
          </a:p>
          <a:p>
            <a:pPr marL="171450" indent="-171450">
              <a:buFont typeface="Arial" panose="020B0604020202020204" pitchFamily="34" charset="0"/>
              <a:buChar char="•"/>
            </a:pPr>
            <a:r>
              <a:rPr lang="da-DK" b="0" i="1" baseline="0" dirty="0"/>
              <a:t>Bed deltagerne om at tale sammen i par, når der er gået 5 minutter. </a:t>
            </a:r>
            <a:endParaRPr lang="da-DK" dirty="0"/>
          </a:p>
          <a:p>
            <a:pPr marL="0" lvl="0" indent="0" algn="l" rtl="0">
              <a:spcBef>
                <a:spcPts val="0"/>
              </a:spcBef>
              <a:spcAft>
                <a:spcPts val="0"/>
              </a:spcAft>
              <a:buClr>
                <a:schemeClr val="dk1"/>
              </a:buClr>
              <a:buSzPts val="1200"/>
              <a:buFont typeface="Arial"/>
              <a:buNone/>
            </a:pPr>
            <a:endParaRPr b="1" dirty="0"/>
          </a:p>
        </p:txBody>
      </p:sp>
      <p:sp>
        <p:nvSpPr>
          <p:cNvPr id="878" name="Google Shape;878;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a-DK"/>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9"/>
        <p:cNvGrpSpPr/>
        <p:nvPr/>
      </p:nvGrpSpPr>
      <p:grpSpPr>
        <a:xfrm>
          <a:off x="0" y="0"/>
          <a:ext cx="0" cy="0"/>
          <a:chOff x="0" y="0"/>
          <a:chExt cx="0" cy="0"/>
        </a:xfrm>
      </p:grpSpPr>
      <p:sp>
        <p:nvSpPr>
          <p:cNvPr id="1020" name="Google Shape;1020;g32cf9b67b5f_0_3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1" dirty="0"/>
              <a:t>Forslag til mødeledelse: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b="0" i="1" u="none" strike="noStrike" kern="1200" cap="none" dirty="0">
                <a:solidFill>
                  <a:schemeClr val="tx1"/>
                </a:solidFill>
                <a:latin typeface="Arial"/>
                <a:ea typeface="Arial"/>
                <a:cs typeface="Arial"/>
                <a:sym typeface="Arial"/>
              </a:rPr>
              <a:t>Der afsættes 20 minutter til øvelsen.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b="0" i="1" u="none" strike="noStrike" kern="1200" cap="none" dirty="0">
                <a:solidFill>
                  <a:schemeClr val="tx1"/>
                </a:solidFill>
                <a:latin typeface="Arial"/>
                <a:ea typeface="Arial"/>
                <a:cs typeface="Arial"/>
                <a:sym typeface="Arial"/>
              </a:rPr>
              <a:t>Hvis du har printet det faglige ledelseshjul, kan du med fordel dele ud til bordene nu. </a:t>
            </a:r>
          </a:p>
        </p:txBody>
      </p:sp>
      <p:sp>
        <p:nvSpPr>
          <p:cNvPr id="1021" name="Google Shape;1021;g32cf9b67b5f_0_3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da-DK"/>
              <a:t>12</a:t>
            </a:fld>
            <a:endParaRPr/>
          </a:p>
        </p:txBody>
      </p:sp>
      <p:sp>
        <p:nvSpPr>
          <p:cNvPr id="1022" name="Google Shape;1022;g32cf9b67b5f_0_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Font typeface="Arial" panose="020B0604020202020204" pitchFamily="34" charset="0"/>
              <a:buNone/>
            </a:pPr>
            <a:r>
              <a:rPr lang="da-DK" sz="1200" b="1" i="0" u="none" strike="noStrike" kern="1200" cap="none" dirty="0">
                <a:solidFill>
                  <a:schemeClr val="tx1"/>
                </a:solidFill>
                <a:latin typeface="Arial"/>
                <a:ea typeface="Arial"/>
                <a:cs typeface="Arial"/>
                <a:sym typeface="Arial"/>
              </a:rPr>
              <a:t>Forslag til mødeledelse: </a:t>
            </a:r>
          </a:p>
          <a:p>
            <a:pPr marL="171450" indent="-171450">
              <a:buFont typeface="Arial" panose="020B0604020202020204" pitchFamily="34" charset="0"/>
              <a:buChar char="•"/>
            </a:pPr>
            <a:r>
              <a:rPr lang="da-DK" sz="1200" b="0" i="1" u="none" strike="noStrike" kern="1200" cap="none" dirty="0">
                <a:solidFill>
                  <a:schemeClr val="tx1"/>
                </a:solidFill>
                <a:latin typeface="Arial"/>
                <a:ea typeface="Arial"/>
                <a:cs typeface="Arial"/>
                <a:sym typeface="Arial"/>
              </a:rPr>
              <a:t>Kom gerne med et eksempel på en situation, som en makker kan lytte og stille spørgsmål til. Det må gerne være tydeligt, hvordan man hjælpe fortælleren med at reflektere gennem hjælpende spørgsmål. </a:t>
            </a:r>
            <a:endParaRPr lang="da-DK" b="0" i="1" baseline="0" dirty="0"/>
          </a:p>
          <a:p>
            <a:endParaRPr lang="da-DK" dirty="0"/>
          </a:p>
        </p:txBody>
      </p:sp>
      <p:sp>
        <p:nvSpPr>
          <p:cNvPr id="4" name="Pladsholder til slidenumm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da-DK" sz="1000" b="0" i="0" u="none" strike="noStrike" cap="none" smtClean="0">
                <a:solidFill>
                  <a:schemeClr val="dk1"/>
                </a:solidFill>
                <a:latin typeface="Arial"/>
                <a:ea typeface="Arial"/>
                <a:cs typeface="Arial"/>
                <a:sym typeface="Arial"/>
              </a:rPr>
              <a:t>13</a:t>
            </a:fld>
            <a:endParaRPr lang="da-DK" sz="10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8647805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lvl="0" indent="0" algn="l" rtl="0">
              <a:spcBef>
                <a:spcPts val="0"/>
              </a:spcBef>
              <a:spcAft>
                <a:spcPts val="0"/>
              </a:spcAft>
              <a:buNone/>
            </a:pPr>
            <a:r>
              <a:rPr lang="da-DK" b="1" dirty="0"/>
              <a:t>Forslag til mødeledelse: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b="0" i="1" baseline="0" dirty="0"/>
              <a:t>Der afsættes 22 minutter til øvelsen. </a:t>
            </a:r>
            <a:endParaRPr lang="da-DK" b="0" i="1" dirty="0"/>
          </a:p>
          <a:p>
            <a:pPr marL="171450" indent="-171450">
              <a:buFont typeface="Arial" panose="020B0604020202020204" pitchFamily="34" charset="0"/>
              <a:buChar char="•"/>
            </a:pPr>
            <a:r>
              <a:rPr lang="da-DK" b="0" i="1" dirty="0"/>
              <a:t>15 minutter, hvor deltagerne </a:t>
            </a:r>
            <a:r>
              <a:rPr lang="da-DK" b="0" i="1" baseline="0" dirty="0"/>
              <a:t>interviewer hinanden ved at lytte aktivt og stille nysgerrige spørgsmål. Efter 7</a:t>
            </a:r>
            <a:r>
              <a:rPr lang="da-DK" b="0" i="1" dirty="0"/>
              <a:t> minutter siger du ”skift” og parret bytter roller.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b="0" i="1" baseline="0" dirty="0"/>
              <a:t>10 minutter til den fælles opsamling, hvor du spørger mødedeltagerne om spørgsmålene.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b="0" i="1" dirty="0"/>
              <a:t>Du kan i opsamlingen fremhæve pointen i de fortalte historier, som styrker forståelsen for, hvordan der blev arbejdet med at facilitere faglig refleksion. </a:t>
            </a:r>
            <a:endParaRPr lang="da-DK" b="1" i="1" baseline="0" dirty="0"/>
          </a:p>
          <a:p>
            <a:endParaRPr lang="da-DK" dirty="0"/>
          </a:p>
        </p:txBody>
      </p:sp>
      <p:sp>
        <p:nvSpPr>
          <p:cNvPr id="4" name="Pladsholder til slidenumm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da-DK" sz="1000" b="0" i="0" u="none" strike="noStrike" cap="none" smtClean="0">
                <a:solidFill>
                  <a:schemeClr val="dk1"/>
                </a:solidFill>
                <a:latin typeface="Arial"/>
                <a:ea typeface="Arial"/>
                <a:cs typeface="Arial"/>
                <a:sym typeface="Arial"/>
              </a:rPr>
              <a:t>14</a:t>
            </a:fld>
            <a:endParaRPr lang="da-DK" sz="10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1591150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da-DK" b="1" dirty="0"/>
              <a:t>Forslag til mødeledelse:</a:t>
            </a:r>
          </a:p>
          <a:p>
            <a:pPr marL="171450" lvl="0" indent="-171450" algn="l" rtl="0">
              <a:spcBef>
                <a:spcPts val="0"/>
              </a:spcBef>
              <a:spcAft>
                <a:spcPts val="0"/>
              </a:spcAft>
              <a:buFont typeface="Arial" panose="020B0604020202020204" pitchFamily="34" charset="0"/>
              <a:buChar char="•"/>
            </a:pPr>
            <a:r>
              <a:rPr lang="da-DK" b="0" i="1" dirty="0"/>
              <a:t>Kom gerne med et eksempel på en vanskelig situation mellem en medarbejder og en borger. </a:t>
            </a:r>
          </a:p>
          <a:p>
            <a:pPr marL="171450" lvl="0" indent="-171450" algn="l" rtl="0">
              <a:spcBef>
                <a:spcPts val="0"/>
              </a:spcBef>
              <a:spcAft>
                <a:spcPts val="0"/>
              </a:spcAft>
              <a:buFont typeface="Arial" panose="020B0604020202020204" pitchFamily="34" charset="0"/>
              <a:buChar char="•"/>
            </a:pPr>
            <a:r>
              <a:rPr lang="da-DK" b="0" i="1" dirty="0"/>
              <a:t>Det kan eksempelvis være, at en kollega taler grimt om en borger og har brug for hjælp til at vende situationen til noget konstruktivt og forstå borgeren. I dette tilfælde kan du hjælpe med at vise retning f.eks. ved at stille åbne spørgsmål til, hvordan kollegaen har det, eller til, hvordan det kan være borgeren agerer som borgeren gør. </a:t>
            </a:r>
            <a:endParaRPr lang="da-DK" b="1" i="1" dirty="0"/>
          </a:p>
        </p:txBody>
      </p:sp>
      <p:sp>
        <p:nvSpPr>
          <p:cNvPr id="4" name="Pladsholder til slidenumm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da-DK" sz="1000" b="0" i="0" u="none" strike="noStrike" cap="none" smtClean="0">
                <a:solidFill>
                  <a:schemeClr val="dk1"/>
                </a:solidFill>
                <a:latin typeface="Arial"/>
                <a:ea typeface="Arial"/>
                <a:cs typeface="Arial"/>
                <a:sym typeface="Arial"/>
              </a:rPr>
              <a:t>15</a:t>
            </a:fld>
            <a:endParaRPr lang="da-DK" sz="10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6333739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2"/>
        <p:cNvGrpSpPr/>
        <p:nvPr/>
      </p:nvGrpSpPr>
      <p:grpSpPr>
        <a:xfrm>
          <a:off x="0" y="0"/>
          <a:ext cx="0" cy="0"/>
          <a:chOff x="0" y="0"/>
          <a:chExt cx="0" cy="0"/>
        </a:xfrm>
      </p:grpSpPr>
      <p:sp>
        <p:nvSpPr>
          <p:cNvPr id="1463" name="Google Shape;146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4" name="Google Shape;1464;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da-DK" b="1" dirty="0"/>
              <a:t>Forslag til mødeledelse</a:t>
            </a:r>
          </a:p>
          <a:p>
            <a:pPr marL="171450" indent="-171450">
              <a:buFont typeface="Arial" panose="020B0604020202020204" pitchFamily="34" charset="0"/>
              <a:buChar char="•"/>
            </a:pPr>
            <a:r>
              <a:rPr lang="da-DK" b="0" i="1" baseline="0" dirty="0"/>
              <a:t>Der afsættes 20 minutter til øvelsen.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b="0" i="1" u="none" strike="noStrike" kern="1200" cap="none" dirty="0">
                <a:solidFill>
                  <a:schemeClr val="tx1"/>
                </a:solidFill>
                <a:effectLst/>
                <a:latin typeface="Arial"/>
                <a:ea typeface="Arial"/>
                <a:cs typeface="Arial"/>
                <a:sym typeface="Arial"/>
              </a:rPr>
              <a:t>Lad deltagerne reflektere uforstyrret i 5 minutter. </a:t>
            </a:r>
            <a:endParaRPr lang="da-DK" sz="1200" b="0" i="1" u="none" strike="noStrike" kern="1200" cap="none" dirty="0">
              <a:solidFill>
                <a:schemeClr val="tx1"/>
              </a:solidFill>
              <a:latin typeface="Arial"/>
              <a:ea typeface="Arial"/>
              <a:cs typeface="Arial"/>
              <a:sym typeface="Arial"/>
            </a:endParaRPr>
          </a:p>
          <a:p>
            <a:pPr marL="171450" indent="-171450">
              <a:buFont typeface="Arial" panose="020B0604020202020204" pitchFamily="34" charset="0"/>
              <a:buChar char="•"/>
            </a:pPr>
            <a:r>
              <a:rPr lang="da-DK" sz="1200" b="0" i="1" u="none" strike="noStrike" kern="1200" cap="none" dirty="0">
                <a:solidFill>
                  <a:schemeClr val="tx1"/>
                </a:solidFill>
                <a:latin typeface="Arial"/>
                <a:ea typeface="Arial"/>
                <a:cs typeface="Arial"/>
                <a:sym typeface="Arial"/>
              </a:rPr>
              <a:t>Opsamling i plenum i 15 min. – du kan eksempelvis bede alle om at dele deres refleksioner. </a:t>
            </a:r>
          </a:p>
          <a:p>
            <a:pPr marL="171450" indent="-171450">
              <a:buFont typeface="Arial" panose="020B0604020202020204" pitchFamily="34" charset="0"/>
              <a:buChar char="•"/>
            </a:pPr>
            <a:r>
              <a:rPr lang="da-DK" sz="1200" b="0" i="1" u="none" strike="noStrike" kern="1200" cap="none" dirty="0">
                <a:solidFill>
                  <a:schemeClr val="tx1"/>
                </a:solidFill>
                <a:latin typeface="Arial"/>
                <a:ea typeface="Arial"/>
                <a:cs typeface="Arial"/>
                <a:sym typeface="Arial"/>
              </a:rPr>
              <a:t>Du kan i opsamlingen fremhæve pointen om at de som faglige ledere skal anerkende det medarbejderen allerede gør, kan og ved. Fokuser f.eks. på medarbejderens handlinger, intentioner og de observationer medarbejderen har gjort sig.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da-DK" b="0" dirty="0">
              <a:highlight>
                <a:srgbClr val="FFFF00"/>
              </a:highlight>
            </a:endParaRPr>
          </a:p>
        </p:txBody>
      </p:sp>
      <p:sp>
        <p:nvSpPr>
          <p:cNvPr id="1465" name="Google Shape;1465;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a-DK"/>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0"/>
        <p:cNvGrpSpPr/>
        <p:nvPr/>
      </p:nvGrpSpPr>
      <p:grpSpPr>
        <a:xfrm>
          <a:off x="0" y="0"/>
          <a:ext cx="0" cy="0"/>
          <a:chOff x="0" y="0"/>
          <a:chExt cx="0" cy="0"/>
        </a:xfrm>
      </p:grpSpPr>
      <p:sp>
        <p:nvSpPr>
          <p:cNvPr id="1481" name="Google Shape;1481;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2" name="Google Shape;1482;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0" dirty="0"/>
              <a:t>Afrunding af mødet tager omkring 10 minutter.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b="0"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b="1" dirty="0"/>
              <a:t>Forslag til mødeledelse:</a:t>
            </a:r>
            <a:endParaRPr lang="da-DK" sz="1200" b="1" i="0" u="none" strike="noStrike" kern="1200" cap="none" dirty="0">
              <a:solidFill>
                <a:schemeClr val="tx1"/>
              </a:solidFill>
              <a:latin typeface="Arial"/>
              <a:ea typeface="Arial"/>
              <a:cs typeface="Arial"/>
              <a:sym typeface="Arial"/>
            </a:endParaRPr>
          </a:p>
          <a:p>
            <a:pPr marL="171450" indent="-171450">
              <a:buFont typeface="Arial" panose="020B0604020202020204" pitchFamily="34" charset="0"/>
              <a:buChar char="•"/>
            </a:pPr>
            <a:r>
              <a:rPr lang="da-DK" i="1" dirty="0"/>
              <a:t>Lad deltagerne notere i tavshed for sig selv, hvad de har hørt og er blevet inspireret af i 2 minutter. </a:t>
            </a:r>
          </a:p>
          <a:p>
            <a:pPr marL="171450" indent="-171450">
              <a:buFont typeface="Arial" panose="020B0604020202020204" pitchFamily="34" charset="0"/>
              <a:buChar char="•"/>
            </a:pPr>
            <a:r>
              <a:rPr lang="da-DK" i="1" dirty="0"/>
              <a:t>Bed deltagerne om at tale sammen parvis i 2 minutter. </a:t>
            </a:r>
          </a:p>
          <a:p>
            <a:pPr marL="171450" indent="-171450">
              <a:buFont typeface="Arial" panose="020B0604020202020204" pitchFamily="34" charset="0"/>
              <a:buChar char="•"/>
            </a:pPr>
            <a:r>
              <a:rPr lang="da-DK" i="1" dirty="0"/>
              <a:t>Afslut mødet med en fælles opsamling, hvor deltagerne kan byde ind i plenum med deres tanker for mødet og plan for det eventuelle videre arbejde. </a:t>
            </a:r>
          </a:p>
          <a:p>
            <a:pPr marL="171450" indent="-171450">
              <a:buFont typeface="Arial" panose="020B0604020202020204" pitchFamily="34" charset="0"/>
              <a:buChar char="•"/>
            </a:pPr>
            <a:r>
              <a:rPr lang="da-DK" i="1" dirty="0"/>
              <a:t>Som mødeleder kan du notere aftaler, som I ønsker at arbejde videre med på jeres arbejdsplads. </a:t>
            </a:r>
          </a:p>
          <a:p>
            <a:pPr marL="0" lvl="0" indent="0" algn="l" rtl="0">
              <a:spcBef>
                <a:spcPts val="0"/>
              </a:spcBef>
              <a:spcAft>
                <a:spcPts val="0"/>
              </a:spcAft>
              <a:buClr>
                <a:schemeClr val="dk1"/>
              </a:buClr>
              <a:buSzPts val="1200"/>
              <a:buFont typeface="Arial"/>
              <a:buNone/>
            </a:pPr>
            <a:endParaRPr dirty="0"/>
          </a:p>
          <a:p>
            <a:pPr marL="0" lvl="0" indent="0" algn="l" rtl="0">
              <a:spcBef>
                <a:spcPts val="0"/>
              </a:spcBef>
              <a:spcAft>
                <a:spcPts val="0"/>
              </a:spcAft>
              <a:buClr>
                <a:schemeClr val="dk1"/>
              </a:buClr>
              <a:buSzPts val="1200"/>
              <a:buFont typeface="Arial"/>
              <a:buNone/>
            </a:pPr>
            <a:endParaRPr dirty="0"/>
          </a:p>
          <a:p>
            <a:pPr marL="171450" lvl="0" indent="-95250" algn="l" rtl="0">
              <a:spcBef>
                <a:spcPts val="0"/>
              </a:spcBef>
              <a:spcAft>
                <a:spcPts val="0"/>
              </a:spcAft>
              <a:buClr>
                <a:schemeClr val="dk1"/>
              </a:buClr>
              <a:buSzPts val="1200"/>
              <a:buFont typeface="Arial"/>
              <a:buNone/>
            </a:pPr>
            <a:endParaRPr dirty="0"/>
          </a:p>
        </p:txBody>
      </p:sp>
      <p:sp>
        <p:nvSpPr>
          <p:cNvPr id="1483" name="Google Shape;1483;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a-DK"/>
              <a:t>17</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62" name="Google Shape;262;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a-DK"/>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5" name="Google Shape;36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66" name="Google Shape;36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a-DK"/>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endParaRPr b="0" dirty="0"/>
          </a:p>
        </p:txBody>
      </p:sp>
      <p:sp>
        <p:nvSpPr>
          <p:cNvPr id="271" name="Google Shape;271;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a-DK"/>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5</a:t>
            </a:fld>
            <a:endParaRPr lang="en-GB"/>
          </a:p>
        </p:txBody>
      </p:sp>
    </p:spTree>
    <p:extLst>
      <p:ext uri="{BB962C8B-B14F-4D97-AF65-F5344CB8AC3E}">
        <p14:creationId xmlns:p14="http://schemas.microsoft.com/office/powerpoint/2010/main" val="17174300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da-DK" sz="1000" b="0" i="0" u="none" strike="noStrike" cap="none" smtClean="0">
                <a:solidFill>
                  <a:schemeClr val="dk1"/>
                </a:solidFill>
                <a:latin typeface="Arial"/>
                <a:ea typeface="Arial"/>
                <a:cs typeface="Arial"/>
                <a:sym typeface="Arial"/>
              </a:rPr>
              <a:t>6</a:t>
            </a:fld>
            <a:endParaRPr lang="da-DK" sz="10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5254550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8" name="Google Shape;388;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da-DK" b="1" i="0" baseline="0" dirty="0"/>
              <a:t>Forslag til mødeledelse:</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da-DK" b="0" i="1" baseline="0" dirty="0"/>
              <a:t>Hvis du deler mødet op, kan du tilpasse overskriften på sliden og/eller tilføje din egen dagsorden.</a:t>
            </a:r>
          </a:p>
          <a:p>
            <a:pPr marL="0" lvl="0" indent="0" algn="l" rtl="0">
              <a:spcBef>
                <a:spcPts val="0"/>
              </a:spcBef>
              <a:spcAft>
                <a:spcPts val="0"/>
              </a:spcAft>
              <a:buNone/>
            </a:pPr>
            <a:endParaRPr dirty="0"/>
          </a:p>
        </p:txBody>
      </p:sp>
      <p:sp>
        <p:nvSpPr>
          <p:cNvPr id="389" name="Google Shape;389;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a-DK"/>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1" dirty="0"/>
              <a:t>Forslag til mødeledelse:</a:t>
            </a:r>
            <a:endParaRPr lang="da-DK" sz="1200" b="1" i="0" kern="1200" dirty="0">
              <a:solidFill>
                <a:schemeClr val="tx1"/>
              </a:solidFill>
              <a:latin typeface="+mn-lt"/>
              <a:ea typeface="+mn-ea"/>
              <a:cs typeface="+mn-cs"/>
            </a:endParaRPr>
          </a:p>
          <a:p>
            <a:pPr marL="171450" indent="-171450">
              <a:buFont typeface="Arial" panose="020B0604020202020204" pitchFamily="34" charset="0"/>
              <a:buChar char="•"/>
            </a:pPr>
            <a:r>
              <a:rPr lang="da-DK" sz="1200" b="0" i="1" kern="1200" dirty="0">
                <a:solidFill>
                  <a:schemeClr val="tx1"/>
                </a:solidFill>
                <a:latin typeface="+mn-lt"/>
                <a:ea typeface="+mn-ea"/>
                <a:cs typeface="+mn-cs"/>
              </a:rPr>
              <a:t>Hør ud i rummet, hvad deltagerne forestiller sig, at I kan få ud af at tale mere om faglig ledelse. </a:t>
            </a:r>
          </a:p>
        </p:txBody>
      </p:sp>
      <p:sp>
        <p:nvSpPr>
          <p:cNvPr id="4" name="Pladsholder til slidenummer 3"/>
          <p:cNvSpPr>
            <a:spLocks noGrp="1"/>
          </p:cNvSpPr>
          <p:nvPr>
            <p:ph type="sldNum" sz="quarter" idx="10"/>
          </p:nvPr>
        </p:nvSpPr>
        <p:spPr/>
        <p:txBody>
          <a:bodyPr/>
          <a:lstStyle/>
          <a:p>
            <a:fld id="{A16CFAD1-D197-4A88-B173-A6412E995EE5}" type="slidenum">
              <a:rPr lang="en-GB" smtClean="0"/>
              <a:pPr/>
              <a:t>8</a:t>
            </a:fld>
            <a:endParaRPr lang="en-GB"/>
          </a:p>
        </p:txBody>
      </p:sp>
    </p:spTree>
    <p:extLst>
      <p:ext uri="{BB962C8B-B14F-4D97-AF65-F5344CB8AC3E}">
        <p14:creationId xmlns:p14="http://schemas.microsoft.com/office/powerpoint/2010/main" val="28047106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da-DK" b="1" i="0" baseline="0" dirty="0"/>
              <a:t>Forslag til mødeledelse:</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da-DK" b="0" i="1" baseline="0" dirty="0"/>
              <a:t>For at tilpasse slidesne til jeres arbejdsplads, kan det være en god ide, at beskrive, hvem der har ansvaret den faglige ledelse og hvordan faglig ledelse og personaleledelse adskiller sig hos jer.</a:t>
            </a:r>
          </a:p>
          <a:p>
            <a:endParaRPr lang="da-DK" dirty="0"/>
          </a:p>
        </p:txBody>
      </p:sp>
      <p:sp>
        <p:nvSpPr>
          <p:cNvPr id="4" name="Pladsholder til slidenumm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da-DK" sz="1000" b="0" i="0" u="none" strike="noStrike" cap="none" smtClean="0">
                <a:solidFill>
                  <a:schemeClr val="dk1"/>
                </a:solidFill>
                <a:latin typeface="Arial"/>
                <a:ea typeface="Arial"/>
                <a:cs typeface="Arial"/>
                <a:sym typeface="Arial"/>
              </a:rPr>
              <a:t>9</a:t>
            </a:fld>
            <a:endParaRPr lang="da-DK" sz="10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7756766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 og indholdsobjekt">
  <p:cSld name="Titel og indholdsobjekt">
    <p:spTree>
      <p:nvGrpSpPr>
        <p:cNvPr id="1" name="Shape 14"/>
        <p:cNvGrpSpPr/>
        <p:nvPr/>
      </p:nvGrpSpPr>
      <p:grpSpPr>
        <a:xfrm>
          <a:off x="0" y="0"/>
          <a:ext cx="0" cy="0"/>
          <a:chOff x="0" y="0"/>
          <a:chExt cx="0" cy="0"/>
        </a:xfrm>
      </p:grpSpPr>
      <p:sp>
        <p:nvSpPr>
          <p:cNvPr id="15" name="Google Shape;15;p19"/>
          <p:cNvSpPr txBox="1">
            <a:spLocks noGrp="1"/>
          </p:cNvSpPr>
          <p:nvPr>
            <p:ph type="body" idx="1"/>
          </p:nvPr>
        </p:nvSpPr>
        <p:spPr>
          <a:xfrm>
            <a:off x="432000" y="1900800"/>
            <a:ext cx="8398800" cy="4197600"/>
          </a:xfrm>
          <a:prstGeom prst="rect">
            <a:avLst/>
          </a:prstGeom>
          <a:noFill/>
          <a:ln>
            <a:noFill/>
          </a:ln>
        </p:spPr>
        <p:txBody>
          <a:bodyPr spcFirstLastPara="1" wrap="square" lIns="0" tIns="0" rIns="0" bIns="0" anchor="t" anchorCtr="0">
            <a:noAutofit/>
          </a:bodyPr>
          <a:lstStyle>
            <a:lvl1pPr marL="457200" lvl="0" indent="-323850" algn="l">
              <a:lnSpc>
                <a:spcPct val="110000"/>
              </a:lnSpc>
              <a:spcBef>
                <a:spcPts val="0"/>
              </a:spcBef>
              <a:spcAft>
                <a:spcPts val="0"/>
              </a:spcAft>
              <a:buClr>
                <a:schemeClr val="dk1"/>
              </a:buClr>
              <a:buSzPts val="1500"/>
              <a:buChar char="−"/>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0"/>
              </a:spcBef>
              <a:spcAft>
                <a:spcPts val="0"/>
              </a:spcAft>
              <a:buClr>
                <a:schemeClr val="dk1"/>
              </a:buClr>
              <a:buSzPts val="1800"/>
              <a:buChar char="−"/>
              <a:defRPr/>
            </a:lvl3pPr>
            <a:lvl4pPr marL="1828800" lvl="3" indent="-342900" algn="l">
              <a:lnSpc>
                <a:spcPct val="110000"/>
              </a:lnSpc>
              <a:spcBef>
                <a:spcPts val="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342900" algn="l">
              <a:lnSpc>
                <a:spcPct val="110000"/>
              </a:lnSpc>
              <a:spcBef>
                <a:spcPts val="0"/>
              </a:spcBef>
              <a:spcAft>
                <a:spcPts val="0"/>
              </a:spcAft>
              <a:buClr>
                <a:schemeClr val="dk1"/>
              </a:buClr>
              <a:buSzPts val="1800"/>
              <a:buChar char="−"/>
              <a:defRPr/>
            </a:lvl6pPr>
            <a:lvl7pPr marL="3200400" lvl="6" indent="-342900" algn="l">
              <a:lnSpc>
                <a:spcPct val="110000"/>
              </a:lnSpc>
              <a:spcBef>
                <a:spcPts val="0"/>
              </a:spcBef>
              <a:spcAft>
                <a:spcPts val="0"/>
              </a:spcAft>
              <a:buClr>
                <a:schemeClr val="dk1"/>
              </a:buClr>
              <a:buSzPts val="1800"/>
              <a:buChar char="−"/>
              <a:defRPr/>
            </a:lvl7pPr>
            <a:lvl8pPr marL="3657600" lvl="7" indent="-342900" algn="l">
              <a:lnSpc>
                <a:spcPct val="110000"/>
              </a:lnSpc>
              <a:spcBef>
                <a:spcPts val="0"/>
              </a:spcBef>
              <a:spcAft>
                <a:spcPts val="0"/>
              </a:spcAft>
              <a:buClr>
                <a:schemeClr val="dk1"/>
              </a:buClr>
              <a:buSzPts val="1800"/>
              <a:buChar char="−"/>
              <a:defRPr/>
            </a:lvl8pPr>
            <a:lvl9pPr marL="4114800" lvl="8" indent="-342900" algn="l">
              <a:lnSpc>
                <a:spcPct val="110000"/>
              </a:lnSpc>
              <a:spcBef>
                <a:spcPts val="0"/>
              </a:spcBef>
              <a:spcAft>
                <a:spcPts val="0"/>
              </a:spcAft>
              <a:buClr>
                <a:schemeClr val="dk1"/>
              </a:buClr>
              <a:buSzPts val="1800"/>
              <a:buChar char="−"/>
              <a:defRPr/>
            </a:lvl9pPr>
          </a:lstStyle>
          <a:p>
            <a:endParaRPr/>
          </a:p>
        </p:txBody>
      </p:sp>
      <p:sp>
        <p:nvSpPr>
          <p:cNvPr id="16" name="Google Shape;16;p19"/>
          <p:cNvSpPr txBox="1">
            <a:spLocks noGrp="1"/>
          </p:cNvSpPr>
          <p:nvPr>
            <p:ph type="sldNum" idx="12"/>
          </p:nvPr>
        </p:nvSpPr>
        <p:spPr>
          <a:xfrm>
            <a:off x="432000" y="6378417"/>
            <a:ext cx="673950" cy="180000"/>
          </a:xfrm>
          <a:prstGeom prst="rect">
            <a:avLst/>
          </a:prstGeom>
          <a:noFill/>
          <a:ln>
            <a:noFill/>
          </a:ln>
        </p:spPr>
        <p:txBody>
          <a:bodyPr spcFirstLastPara="1" wrap="square" lIns="0" tIns="0" rIns="0" bIns="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r>
              <a:rPr lang="da-DK"/>
              <a:t>Side </a:t>
            </a:r>
            <a:fld id="{00000000-1234-1234-1234-123412341234}" type="slidenum">
              <a:rPr lang="da-DK"/>
              <a:t>‹nr.›</a:t>
            </a:fld>
            <a:endParaRPr/>
          </a:p>
        </p:txBody>
      </p:sp>
      <p:sp>
        <p:nvSpPr>
          <p:cNvPr id="17" name="Google Shape;17;p19"/>
          <p:cNvSpPr txBox="1">
            <a:spLocks noGrp="1"/>
          </p:cNvSpPr>
          <p:nvPr>
            <p:ph type="title"/>
          </p:nvPr>
        </p:nvSpPr>
        <p:spPr>
          <a:xfrm>
            <a:off x="432000" y="632970"/>
            <a:ext cx="8398800" cy="934890"/>
          </a:xfrm>
          <a:prstGeom prst="rect">
            <a:avLst/>
          </a:prstGeom>
          <a:noFill/>
          <a:ln>
            <a:noFill/>
          </a:ln>
        </p:spPr>
        <p:txBody>
          <a:bodyPr spcFirstLastPara="1" wrap="square" lIns="0" tIns="0" rIns="0" bIns="0" anchor="t" anchorCtr="0">
            <a:noAutofit/>
          </a:bodyPr>
          <a:lstStyle>
            <a:lvl1pPr lvl="0" algn="l">
              <a:lnSpc>
                <a:spcPct val="83000"/>
              </a:lnSpc>
              <a:spcBef>
                <a:spcPts val="0"/>
              </a:spcBef>
              <a:spcAft>
                <a:spcPts val="0"/>
              </a:spcAft>
              <a:buClr>
                <a:schemeClr val="lt2"/>
              </a:buClr>
              <a:buSzPts val="3000"/>
              <a:buFont typeface="Raleway ExtraBold"/>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ndholdsobjekter på baggrund">
  <p:cSld name="Indholdsobjekter på baggrund">
    <p:spTree>
      <p:nvGrpSpPr>
        <p:cNvPr id="1" name="Shape 170"/>
        <p:cNvGrpSpPr/>
        <p:nvPr/>
      </p:nvGrpSpPr>
      <p:grpSpPr>
        <a:xfrm>
          <a:off x="0" y="0"/>
          <a:ext cx="0" cy="0"/>
          <a:chOff x="0" y="0"/>
          <a:chExt cx="0" cy="0"/>
        </a:xfrm>
      </p:grpSpPr>
      <p:sp>
        <p:nvSpPr>
          <p:cNvPr id="171" name="Google Shape;171;p30"/>
          <p:cNvSpPr/>
          <p:nvPr/>
        </p:nvSpPr>
        <p:spPr>
          <a:xfrm>
            <a:off x="6097200" y="0"/>
            <a:ext cx="6094800" cy="6858000"/>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Raleway"/>
              <a:ea typeface="Raleway"/>
              <a:cs typeface="Raleway"/>
              <a:sym typeface="Raleway"/>
            </a:endParaRPr>
          </a:p>
        </p:txBody>
      </p:sp>
      <p:sp>
        <p:nvSpPr>
          <p:cNvPr id="172" name="Google Shape;172;p30"/>
          <p:cNvSpPr txBox="1">
            <a:spLocks noGrp="1"/>
          </p:cNvSpPr>
          <p:nvPr>
            <p:ph type="title"/>
          </p:nvPr>
        </p:nvSpPr>
        <p:spPr>
          <a:xfrm>
            <a:off x="432000" y="632970"/>
            <a:ext cx="5299200" cy="934890"/>
          </a:xfrm>
          <a:prstGeom prst="rect">
            <a:avLst/>
          </a:prstGeom>
          <a:noFill/>
          <a:ln>
            <a:noFill/>
          </a:ln>
        </p:spPr>
        <p:txBody>
          <a:bodyPr spcFirstLastPara="1" wrap="square" lIns="0" tIns="0" rIns="0" bIns="0" anchor="t" anchorCtr="0">
            <a:noAutofit/>
          </a:bodyPr>
          <a:lstStyle>
            <a:lvl1pPr lvl="0" algn="l">
              <a:lnSpc>
                <a:spcPct val="83000"/>
              </a:lnSpc>
              <a:spcBef>
                <a:spcPts val="0"/>
              </a:spcBef>
              <a:spcAft>
                <a:spcPts val="0"/>
              </a:spcAft>
              <a:buClr>
                <a:schemeClr val="lt2"/>
              </a:buClr>
              <a:buSzPts val="3000"/>
              <a:buFont typeface="Raleway ExtraBold"/>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3" name="Google Shape;173;p30"/>
          <p:cNvSpPr txBox="1">
            <a:spLocks noGrp="1"/>
          </p:cNvSpPr>
          <p:nvPr>
            <p:ph type="body" idx="1"/>
          </p:nvPr>
        </p:nvSpPr>
        <p:spPr>
          <a:xfrm>
            <a:off x="431799" y="1900238"/>
            <a:ext cx="5299200" cy="4197350"/>
          </a:xfrm>
          <a:prstGeom prst="rect">
            <a:avLst/>
          </a:prstGeom>
          <a:noFill/>
          <a:ln>
            <a:noFill/>
          </a:ln>
        </p:spPr>
        <p:txBody>
          <a:bodyPr spcFirstLastPara="1" wrap="square" lIns="0" tIns="0" rIns="0" bIns="0" anchor="t" anchorCtr="0">
            <a:noAutofit/>
          </a:bodyPr>
          <a:lstStyle>
            <a:lvl1pPr marL="457200" lvl="0" indent="-323850" algn="l">
              <a:lnSpc>
                <a:spcPct val="110000"/>
              </a:lnSpc>
              <a:spcBef>
                <a:spcPts val="0"/>
              </a:spcBef>
              <a:spcAft>
                <a:spcPts val="0"/>
              </a:spcAft>
              <a:buClr>
                <a:schemeClr val="dk1"/>
              </a:buClr>
              <a:buSzPts val="1500"/>
              <a:buChar char="−"/>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0"/>
              </a:spcBef>
              <a:spcAft>
                <a:spcPts val="0"/>
              </a:spcAft>
              <a:buClr>
                <a:schemeClr val="dk1"/>
              </a:buClr>
              <a:buSzPts val="1800"/>
              <a:buChar char="−"/>
              <a:defRPr/>
            </a:lvl3pPr>
            <a:lvl4pPr marL="1828800" lvl="3" indent="-342900" algn="l">
              <a:lnSpc>
                <a:spcPct val="110000"/>
              </a:lnSpc>
              <a:spcBef>
                <a:spcPts val="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342900" algn="l">
              <a:lnSpc>
                <a:spcPct val="110000"/>
              </a:lnSpc>
              <a:spcBef>
                <a:spcPts val="0"/>
              </a:spcBef>
              <a:spcAft>
                <a:spcPts val="0"/>
              </a:spcAft>
              <a:buClr>
                <a:schemeClr val="dk1"/>
              </a:buClr>
              <a:buSzPts val="1800"/>
              <a:buChar char="−"/>
              <a:defRPr/>
            </a:lvl6pPr>
            <a:lvl7pPr marL="3200400" lvl="6" indent="-342900" algn="l">
              <a:lnSpc>
                <a:spcPct val="110000"/>
              </a:lnSpc>
              <a:spcBef>
                <a:spcPts val="0"/>
              </a:spcBef>
              <a:spcAft>
                <a:spcPts val="0"/>
              </a:spcAft>
              <a:buClr>
                <a:schemeClr val="dk1"/>
              </a:buClr>
              <a:buSzPts val="1800"/>
              <a:buChar char="−"/>
              <a:defRPr/>
            </a:lvl7pPr>
            <a:lvl8pPr marL="3657600" lvl="7" indent="-342900" algn="l">
              <a:lnSpc>
                <a:spcPct val="110000"/>
              </a:lnSpc>
              <a:spcBef>
                <a:spcPts val="0"/>
              </a:spcBef>
              <a:spcAft>
                <a:spcPts val="0"/>
              </a:spcAft>
              <a:buClr>
                <a:schemeClr val="dk1"/>
              </a:buClr>
              <a:buSzPts val="1800"/>
              <a:buChar char="−"/>
              <a:defRPr/>
            </a:lvl8pPr>
            <a:lvl9pPr marL="4114800" lvl="8" indent="-342900" algn="l">
              <a:lnSpc>
                <a:spcPct val="110000"/>
              </a:lnSpc>
              <a:spcBef>
                <a:spcPts val="0"/>
              </a:spcBef>
              <a:spcAft>
                <a:spcPts val="0"/>
              </a:spcAft>
              <a:buClr>
                <a:schemeClr val="dk1"/>
              </a:buClr>
              <a:buSzPts val="1800"/>
              <a:buChar char="−"/>
              <a:defRPr/>
            </a:lvl9pPr>
          </a:lstStyle>
          <a:p>
            <a:endParaRPr/>
          </a:p>
        </p:txBody>
      </p:sp>
      <p:sp>
        <p:nvSpPr>
          <p:cNvPr id="174" name="Google Shape;174;p30"/>
          <p:cNvSpPr txBox="1">
            <a:spLocks noGrp="1"/>
          </p:cNvSpPr>
          <p:nvPr>
            <p:ph type="body" idx="2"/>
          </p:nvPr>
        </p:nvSpPr>
        <p:spPr>
          <a:xfrm>
            <a:off x="6271200" y="182880"/>
            <a:ext cx="5745600" cy="5926712"/>
          </a:xfrm>
          <a:prstGeom prst="rect">
            <a:avLst/>
          </a:prstGeom>
          <a:noFill/>
          <a:ln>
            <a:noFill/>
          </a:ln>
        </p:spPr>
        <p:txBody>
          <a:bodyPr spcFirstLastPara="1" wrap="square" lIns="0" tIns="0" rIns="0" bIns="0" anchor="t" anchorCtr="0">
            <a:noAutofit/>
          </a:bodyPr>
          <a:lstStyle>
            <a:lvl1pPr marL="457200" lvl="0" indent="-323850" algn="l">
              <a:lnSpc>
                <a:spcPct val="110000"/>
              </a:lnSpc>
              <a:spcBef>
                <a:spcPts val="0"/>
              </a:spcBef>
              <a:spcAft>
                <a:spcPts val="0"/>
              </a:spcAft>
              <a:buClr>
                <a:schemeClr val="dk1"/>
              </a:buClr>
              <a:buSzPts val="1500"/>
              <a:buChar char="−"/>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0"/>
              </a:spcBef>
              <a:spcAft>
                <a:spcPts val="0"/>
              </a:spcAft>
              <a:buClr>
                <a:schemeClr val="dk1"/>
              </a:buClr>
              <a:buSzPts val="1800"/>
              <a:buChar char="−"/>
              <a:defRPr/>
            </a:lvl3pPr>
            <a:lvl4pPr marL="1828800" lvl="3" indent="-342900" algn="l">
              <a:lnSpc>
                <a:spcPct val="110000"/>
              </a:lnSpc>
              <a:spcBef>
                <a:spcPts val="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342900" algn="l">
              <a:lnSpc>
                <a:spcPct val="110000"/>
              </a:lnSpc>
              <a:spcBef>
                <a:spcPts val="0"/>
              </a:spcBef>
              <a:spcAft>
                <a:spcPts val="0"/>
              </a:spcAft>
              <a:buClr>
                <a:schemeClr val="dk1"/>
              </a:buClr>
              <a:buSzPts val="1800"/>
              <a:buChar char="−"/>
              <a:defRPr/>
            </a:lvl6pPr>
            <a:lvl7pPr marL="3200400" lvl="6" indent="-342900" algn="l">
              <a:lnSpc>
                <a:spcPct val="110000"/>
              </a:lnSpc>
              <a:spcBef>
                <a:spcPts val="0"/>
              </a:spcBef>
              <a:spcAft>
                <a:spcPts val="0"/>
              </a:spcAft>
              <a:buClr>
                <a:schemeClr val="dk1"/>
              </a:buClr>
              <a:buSzPts val="1800"/>
              <a:buChar char="−"/>
              <a:defRPr/>
            </a:lvl7pPr>
            <a:lvl8pPr marL="3657600" lvl="7" indent="-342900" algn="l">
              <a:lnSpc>
                <a:spcPct val="110000"/>
              </a:lnSpc>
              <a:spcBef>
                <a:spcPts val="0"/>
              </a:spcBef>
              <a:spcAft>
                <a:spcPts val="0"/>
              </a:spcAft>
              <a:buClr>
                <a:schemeClr val="dk1"/>
              </a:buClr>
              <a:buSzPts val="1800"/>
              <a:buChar char="−"/>
              <a:defRPr/>
            </a:lvl8pPr>
            <a:lvl9pPr marL="4114800" lvl="8" indent="-342900" algn="l">
              <a:lnSpc>
                <a:spcPct val="110000"/>
              </a:lnSpc>
              <a:spcBef>
                <a:spcPts val="0"/>
              </a:spcBef>
              <a:spcAft>
                <a:spcPts val="0"/>
              </a:spcAft>
              <a:buClr>
                <a:schemeClr val="dk1"/>
              </a:buClr>
              <a:buSzPts val="1800"/>
              <a:buChar char="−"/>
              <a:defRPr/>
            </a:lvl9pPr>
          </a:lstStyle>
          <a:p>
            <a:endParaRPr/>
          </a:p>
        </p:txBody>
      </p:sp>
      <p:sp>
        <p:nvSpPr>
          <p:cNvPr id="175" name="Google Shape;175;p30"/>
          <p:cNvSpPr/>
          <p:nvPr/>
        </p:nvSpPr>
        <p:spPr>
          <a:xfrm>
            <a:off x="11360253" y="6433592"/>
            <a:ext cx="399747" cy="100408"/>
          </a:xfrm>
          <a:custGeom>
            <a:avLst/>
            <a:gdLst/>
            <a:ahLst/>
            <a:cxnLst/>
            <a:rect l="l" t="t" r="r" b="b"/>
            <a:pathLst>
              <a:path w="1157" h="288" extrusionOk="0">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176" name="Google Shape;176;p30"/>
          <p:cNvSpPr txBox="1">
            <a:spLocks noGrp="1"/>
          </p:cNvSpPr>
          <p:nvPr>
            <p:ph type="sldNum" idx="12"/>
          </p:nvPr>
        </p:nvSpPr>
        <p:spPr>
          <a:xfrm>
            <a:off x="432000" y="6378417"/>
            <a:ext cx="673950" cy="180000"/>
          </a:xfrm>
          <a:prstGeom prst="rect">
            <a:avLst/>
          </a:prstGeom>
          <a:noFill/>
          <a:ln>
            <a:noFill/>
          </a:ln>
        </p:spPr>
        <p:txBody>
          <a:bodyPr spcFirstLastPara="1" wrap="square" lIns="0" tIns="0" rIns="0" bIns="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r>
              <a:rPr lang="da-DK"/>
              <a:t>Side </a:t>
            </a:r>
            <a:fld id="{00000000-1234-1234-1234-123412341234}" type="slidenum">
              <a:rPr lang="da-DK"/>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Indholdsobjekter på baggrunde">
  <p:cSld name="Indholdsobjekter på baggrunde">
    <p:spTree>
      <p:nvGrpSpPr>
        <p:cNvPr id="1" name="Shape 177"/>
        <p:cNvGrpSpPr/>
        <p:nvPr/>
      </p:nvGrpSpPr>
      <p:grpSpPr>
        <a:xfrm>
          <a:off x="0" y="0"/>
          <a:ext cx="0" cy="0"/>
          <a:chOff x="0" y="0"/>
          <a:chExt cx="0" cy="0"/>
        </a:xfrm>
      </p:grpSpPr>
      <p:sp>
        <p:nvSpPr>
          <p:cNvPr id="178" name="Google Shape;178;p31"/>
          <p:cNvSpPr/>
          <p:nvPr/>
        </p:nvSpPr>
        <p:spPr>
          <a:xfrm>
            <a:off x="1" y="0"/>
            <a:ext cx="60948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Raleway"/>
              <a:ea typeface="Raleway"/>
              <a:cs typeface="Raleway"/>
              <a:sym typeface="Raleway"/>
            </a:endParaRPr>
          </a:p>
        </p:txBody>
      </p:sp>
      <p:sp>
        <p:nvSpPr>
          <p:cNvPr id="179" name="Google Shape;179;p31"/>
          <p:cNvSpPr/>
          <p:nvPr/>
        </p:nvSpPr>
        <p:spPr>
          <a:xfrm>
            <a:off x="6094801" y="0"/>
            <a:ext cx="6097200" cy="6858000"/>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Raleway"/>
              <a:ea typeface="Raleway"/>
              <a:cs typeface="Raleway"/>
              <a:sym typeface="Raleway"/>
            </a:endParaRPr>
          </a:p>
        </p:txBody>
      </p:sp>
      <p:sp>
        <p:nvSpPr>
          <p:cNvPr id="180" name="Google Shape;180;p31"/>
          <p:cNvSpPr txBox="1">
            <a:spLocks noGrp="1"/>
          </p:cNvSpPr>
          <p:nvPr>
            <p:ph type="title"/>
          </p:nvPr>
        </p:nvSpPr>
        <p:spPr>
          <a:xfrm>
            <a:off x="432000" y="632970"/>
            <a:ext cx="5297448" cy="934890"/>
          </a:xfrm>
          <a:prstGeom prst="rect">
            <a:avLst/>
          </a:prstGeom>
          <a:noFill/>
          <a:ln>
            <a:noFill/>
          </a:ln>
        </p:spPr>
        <p:txBody>
          <a:bodyPr spcFirstLastPara="1" wrap="square" lIns="0" tIns="0" rIns="0" bIns="0" anchor="t" anchorCtr="0">
            <a:noAutofit/>
          </a:bodyPr>
          <a:lstStyle>
            <a:lvl1pPr lvl="0" algn="l">
              <a:lnSpc>
                <a:spcPct val="83000"/>
              </a:lnSpc>
              <a:spcBef>
                <a:spcPts val="0"/>
              </a:spcBef>
              <a:spcAft>
                <a:spcPts val="0"/>
              </a:spcAft>
              <a:buClr>
                <a:schemeClr val="lt1"/>
              </a:buClr>
              <a:buSzPts val="3000"/>
              <a:buFont typeface="Raleway ExtraBold"/>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1" name="Google Shape;181;p31"/>
          <p:cNvSpPr txBox="1">
            <a:spLocks noGrp="1"/>
          </p:cNvSpPr>
          <p:nvPr>
            <p:ph type="body" idx="1"/>
          </p:nvPr>
        </p:nvSpPr>
        <p:spPr>
          <a:xfrm>
            <a:off x="6271200" y="182880"/>
            <a:ext cx="5745507" cy="5926712"/>
          </a:xfrm>
          <a:prstGeom prst="rect">
            <a:avLst/>
          </a:prstGeom>
          <a:noFill/>
          <a:ln>
            <a:noFill/>
          </a:ln>
        </p:spPr>
        <p:txBody>
          <a:bodyPr spcFirstLastPara="1" wrap="square" lIns="0" tIns="0" rIns="0" bIns="0" anchor="t" anchorCtr="0">
            <a:noAutofit/>
          </a:bodyPr>
          <a:lstStyle>
            <a:lvl1pPr marL="457200" lvl="0" indent="-323850" algn="l">
              <a:lnSpc>
                <a:spcPct val="110000"/>
              </a:lnSpc>
              <a:spcBef>
                <a:spcPts val="0"/>
              </a:spcBef>
              <a:spcAft>
                <a:spcPts val="0"/>
              </a:spcAft>
              <a:buClr>
                <a:schemeClr val="dk1"/>
              </a:buClr>
              <a:buSzPts val="1500"/>
              <a:buChar char="−"/>
              <a:defRPr>
                <a:solidFill>
                  <a:schemeClr val="dk1"/>
                </a:solidFill>
              </a:defRPr>
            </a:lvl1pPr>
            <a:lvl2pPr marL="914400" lvl="1" indent="-323850" algn="l">
              <a:lnSpc>
                <a:spcPct val="110000"/>
              </a:lnSpc>
              <a:spcBef>
                <a:spcPts val="0"/>
              </a:spcBef>
              <a:spcAft>
                <a:spcPts val="0"/>
              </a:spcAft>
              <a:buClr>
                <a:schemeClr val="dk1"/>
              </a:buClr>
              <a:buSzPts val="1500"/>
              <a:buChar char="​"/>
              <a:defRPr>
                <a:solidFill>
                  <a:schemeClr val="dk1"/>
                </a:solidFill>
              </a:defRPr>
            </a:lvl2pPr>
            <a:lvl3pPr marL="1371600" lvl="2" indent="-311150" algn="l">
              <a:lnSpc>
                <a:spcPct val="110000"/>
              </a:lnSpc>
              <a:spcBef>
                <a:spcPts val="0"/>
              </a:spcBef>
              <a:spcAft>
                <a:spcPts val="0"/>
              </a:spcAft>
              <a:buClr>
                <a:schemeClr val="dk1"/>
              </a:buClr>
              <a:buSzPts val="1300"/>
              <a:buChar char="−"/>
              <a:defRPr>
                <a:solidFill>
                  <a:schemeClr val="dk1"/>
                </a:solidFill>
              </a:defRPr>
            </a:lvl3pPr>
            <a:lvl4pPr marL="1828800" lvl="3" indent="-311150" algn="l">
              <a:lnSpc>
                <a:spcPct val="110000"/>
              </a:lnSpc>
              <a:spcBef>
                <a:spcPts val="0"/>
              </a:spcBef>
              <a:spcAft>
                <a:spcPts val="0"/>
              </a:spcAft>
              <a:buClr>
                <a:schemeClr val="dk1"/>
              </a:buClr>
              <a:buSzPts val="1300"/>
              <a:buChar char="−"/>
              <a:defRPr>
                <a:solidFill>
                  <a:schemeClr val="dk1"/>
                </a:solidFill>
              </a:defRPr>
            </a:lvl4pPr>
            <a:lvl5pPr marL="2286000" lvl="4" indent="-311150" algn="l">
              <a:lnSpc>
                <a:spcPct val="110000"/>
              </a:lnSpc>
              <a:spcBef>
                <a:spcPts val="0"/>
              </a:spcBef>
              <a:spcAft>
                <a:spcPts val="0"/>
              </a:spcAft>
              <a:buClr>
                <a:schemeClr val="dk1"/>
              </a:buClr>
              <a:buSzPts val="1300"/>
              <a:buChar char="−"/>
              <a:defRPr>
                <a:solidFill>
                  <a:schemeClr val="dk1"/>
                </a:solidFill>
              </a:defRPr>
            </a:lvl5pPr>
            <a:lvl6pPr marL="2743200" lvl="5" indent="-311150" algn="l">
              <a:lnSpc>
                <a:spcPct val="110000"/>
              </a:lnSpc>
              <a:spcBef>
                <a:spcPts val="0"/>
              </a:spcBef>
              <a:spcAft>
                <a:spcPts val="0"/>
              </a:spcAft>
              <a:buClr>
                <a:schemeClr val="dk1"/>
              </a:buClr>
              <a:buSzPts val="1300"/>
              <a:buChar char="−"/>
              <a:defRPr>
                <a:solidFill>
                  <a:schemeClr val="dk1"/>
                </a:solidFill>
              </a:defRPr>
            </a:lvl6pPr>
            <a:lvl7pPr marL="3200400" lvl="6" indent="-311150" algn="l">
              <a:lnSpc>
                <a:spcPct val="110000"/>
              </a:lnSpc>
              <a:spcBef>
                <a:spcPts val="0"/>
              </a:spcBef>
              <a:spcAft>
                <a:spcPts val="0"/>
              </a:spcAft>
              <a:buClr>
                <a:schemeClr val="dk1"/>
              </a:buClr>
              <a:buSzPts val="1300"/>
              <a:buChar char="−"/>
              <a:defRPr>
                <a:solidFill>
                  <a:schemeClr val="dk1"/>
                </a:solidFill>
              </a:defRPr>
            </a:lvl7pPr>
            <a:lvl8pPr marL="3657600" lvl="7" indent="-311150" algn="l">
              <a:lnSpc>
                <a:spcPct val="110000"/>
              </a:lnSpc>
              <a:spcBef>
                <a:spcPts val="0"/>
              </a:spcBef>
              <a:spcAft>
                <a:spcPts val="0"/>
              </a:spcAft>
              <a:buClr>
                <a:schemeClr val="dk1"/>
              </a:buClr>
              <a:buSzPts val="1300"/>
              <a:buChar char="−"/>
              <a:defRPr>
                <a:solidFill>
                  <a:schemeClr val="dk1"/>
                </a:solidFill>
              </a:defRPr>
            </a:lvl8pPr>
            <a:lvl9pPr marL="4114800" lvl="8" indent="-311150" algn="l">
              <a:lnSpc>
                <a:spcPct val="110000"/>
              </a:lnSpc>
              <a:spcBef>
                <a:spcPts val="0"/>
              </a:spcBef>
              <a:spcAft>
                <a:spcPts val="0"/>
              </a:spcAft>
              <a:buClr>
                <a:schemeClr val="dk1"/>
              </a:buClr>
              <a:buSzPts val="1300"/>
              <a:buChar char="−"/>
              <a:defRPr>
                <a:solidFill>
                  <a:schemeClr val="dk1"/>
                </a:solidFill>
              </a:defRPr>
            </a:lvl9pPr>
          </a:lstStyle>
          <a:p>
            <a:endParaRPr/>
          </a:p>
        </p:txBody>
      </p:sp>
      <p:sp>
        <p:nvSpPr>
          <p:cNvPr id="182" name="Google Shape;182;p31"/>
          <p:cNvSpPr txBox="1">
            <a:spLocks noGrp="1"/>
          </p:cNvSpPr>
          <p:nvPr>
            <p:ph type="body" idx="2"/>
          </p:nvPr>
        </p:nvSpPr>
        <p:spPr>
          <a:xfrm>
            <a:off x="432000" y="1900800"/>
            <a:ext cx="5297448" cy="4197924"/>
          </a:xfrm>
          <a:prstGeom prst="rect">
            <a:avLst/>
          </a:prstGeom>
          <a:noFill/>
          <a:ln>
            <a:noFill/>
          </a:ln>
        </p:spPr>
        <p:txBody>
          <a:bodyPr spcFirstLastPara="1" wrap="square" lIns="0" tIns="0" rIns="0" bIns="0" anchor="t" anchorCtr="0">
            <a:noAutofit/>
          </a:bodyPr>
          <a:lstStyle>
            <a:lvl1pPr marL="457200" lvl="0" indent="-323850" algn="l">
              <a:lnSpc>
                <a:spcPct val="110000"/>
              </a:lnSpc>
              <a:spcBef>
                <a:spcPts val="0"/>
              </a:spcBef>
              <a:spcAft>
                <a:spcPts val="0"/>
              </a:spcAft>
              <a:buClr>
                <a:schemeClr val="lt1"/>
              </a:buClr>
              <a:buSzPts val="1500"/>
              <a:buChar char="−"/>
              <a:defRPr>
                <a:solidFill>
                  <a:schemeClr val="lt1"/>
                </a:solidFill>
              </a:defRPr>
            </a:lvl1pPr>
            <a:lvl2pPr marL="914400" lvl="1" indent="-323850" algn="l">
              <a:lnSpc>
                <a:spcPct val="110000"/>
              </a:lnSpc>
              <a:spcBef>
                <a:spcPts val="0"/>
              </a:spcBef>
              <a:spcAft>
                <a:spcPts val="0"/>
              </a:spcAft>
              <a:buClr>
                <a:schemeClr val="lt1"/>
              </a:buClr>
              <a:buSzPts val="1500"/>
              <a:buChar char="​"/>
              <a:defRPr>
                <a:solidFill>
                  <a:schemeClr val="lt1"/>
                </a:solidFill>
              </a:defRPr>
            </a:lvl2pPr>
            <a:lvl3pPr marL="1371600" lvl="2" indent="-311150" algn="l">
              <a:lnSpc>
                <a:spcPct val="110000"/>
              </a:lnSpc>
              <a:spcBef>
                <a:spcPts val="0"/>
              </a:spcBef>
              <a:spcAft>
                <a:spcPts val="0"/>
              </a:spcAft>
              <a:buClr>
                <a:schemeClr val="lt1"/>
              </a:buClr>
              <a:buSzPts val="1300"/>
              <a:buChar char="−"/>
              <a:defRPr>
                <a:solidFill>
                  <a:schemeClr val="lt1"/>
                </a:solidFill>
              </a:defRPr>
            </a:lvl3pPr>
            <a:lvl4pPr marL="1828800" lvl="3" indent="-311150" algn="l">
              <a:lnSpc>
                <a:spcPct val="110000"/>
              </a:lnSpc>
              <a:spcBef>
                <a:spcPts val="0"/>
              </a:spcBef>
              <a:spcAft>
                <a:spcPts val="0"/>
              </a:spcAft>
              <a:buClr>
                <a:schemeClr val="lt1"/>
              </a:buClr>
              <a:buSzPts val="1300"/>
              <a:buChar char="−"/>
              <a:defRPr>
                <a:solidFill>
                  <a:schemeClr val="lt1"/>
                </a:solidFill>
              </a:defRPr>
            </a:lvl4pPr>
            <a:lvl5pPr marL="2286000" lvl="4" indent="-311150" algn="l">
              <a:lnSpc>
                <a:spcPct val="110000"/>
              </a:lnSpc>
              <a:spcBef>
                <a:spcPts val="0"/>
              </a:spcBef>
              <a:spcAft>
                <a:spcPts val="0"/>
              </a:spcAft>
              <a:buClr>
                <a:schemeClr val="lt1"/>
              </a:buClr>
              <a:buSzPts val="1300"/>
              <a:buChar char="−"/>
              <a:defRPr>
                <a:solidFill>
                  <a:schemeClr val="lt1"/>
                </a:solidFill>
              </a:defRPr>
            </a:lvl5pPr>
            <a:lvl6pPr marL="2743200" lvl="5" indent="-311150" algn="l">
              <a:lnSpc>
                <a:spcPct val="110000"/>
              </a:lnSpc>
              <a:spcBef>
                <a:spcPts val="0"/>
              </a:spcBef>
              <a:spcAft>
                <a:spcPts val="0"/>
              </a:spcAft>
              <a:buClr>
                <a:schemeClr val="lt1"/>
              </a:buClr>
              <a:buSzPts val="1300"/>
              <a:buChar char="−"/>
              <a:defRPr>
                <a:solidFill>
                  <a:schemeClr val="lt1"/>
                </a:solidFill>
              </a:defRPr>
            </a:lvl6pPr>
            <a:lvl7pPr marL="3200400" lvl="6" indent="-311150" algn="l">
              <a:lnSpc>
                <a:spcPct val="110000"/>
              </a:lnSpc>
              <a:spcBef>
                <a:spcPts val="0"/>
              </a:spcBef>
              <a:spcAft>
                <a:spcPts val="0"/>
              </a:spcAft>
              <a:buClr>
                <a:schemeClr val="lt1"/>
              </a:buClr>
              <a:buSzPts val="1300"/>
              <a:buChar char="−"/>
              <a:defRPr>
                <a:solidFill>
                  <a:schemeClr val="lt1"/>
                </a:solidFill>
              </a:defRPr>
            </a:lvl7pPr>
            <a:lvl8pPr marL="3657600" lvl="7" indent="-311150" algn="l">
              <a:lnSpc>
                <a:spcPct val="110000"/>
              </a:lnSpc>
              <a:spcBef>
                <a:spcPts val="0"/>
              </a:spcBef>
              <a:spcAft>
                <a:spcPts val="0"/>
              </a:spcAft>
              <a:buClr>
                <a:schemeClr val="lt1"/>
              </a:buClr>
              <a:buSzPts val="1300"/>
              <a:buChar char="−"/>
              <a:defRPr>
                <a:solidFill>
                  <a:schemeClr val="lt1"/>
                </a:solidFill>
              </a:defRPr>
            </a:lvl8pPr>
            <a:lvl9pPr marL="4114800" lvl="8" indent="-311150" algn="l">
              <a:lnSpc>
                <a:spcPct val="110000"/>
              </a:lnSpc>
              <a:spcBef>
                <a:spcPts val="0"/>
              </a:spcBef>
              <a:spcAft>
                <a:spcPts val="0"/>
              </a:spcAft>
              <a:buClr>
                <a:schemeClr val="lt1"/>
              </a:buClr>
              <a:buSzPts val="1300"/>
              <a:buChar char="−"/>
              <a:defRPr>
                <a:solidFill>
                  <a:schemeClr val="lt1"/>
                </a:solidFill>
              </a:defRPr>
            </a:lvl9pPr>
          </a:lstStyle>
          <a:p>
            <a:endParaRPr/>
          </a:p>
        </p:txBody>
      </p:sp>
      <p:sp>
        <p:nvSpPr>
          <p:cNvPr id="183" name="Google Shape;183;p31"/>
          <p:cNvSpPr/>
          <p:nvPr/>
        </p:nvSpPr>
        <p:spPr>
          <a:xfrm>
            <a:off x="11360253" y="6433592"/>
            <a:ext cx="399747" cy="100408"/>
          </a:xfrm>
          <a:custGeom>
            <a:avLst/>
            <a:gdLst/>
            <a:ahLst/>
            <a:cxnLst/>
            <a:rect l="l" t="t" r="r" b="b"/>
            <a:pathLst>
              <a:path w="1157" h="288" extrusionOk="0">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184" name="Google Shape;184;p31"/>
          <p:cNvSpPr txBox="1">
            <a:spLocks noGrp="1"/>
          </p:cNvSpPr>
          <p:nvPr>
            <p:ph type="sldNum" idx="12"/>
          </p:nvPr>
        </p:nvSpPr>
        <p:spPr>
          <a:xfrm>
            <a:off x="432000" y="6378417"/>
            <a:ext cx="673950" cy="180000"/>
          </a:xfrm>
          <a:prstGeom prst="rect">
            <a:avLst/>
          </a:prstGeom>
          <a:noFill/>
          <a:ln>
            <a:noFill/>
          </a:ln>
        </p:spPr>
        <p:txBody>
          <a:bodyPr spcFirstLastPara="1" wrap="square" lIns="0" tIns="0" rIns="0" bIns="0" anchor="b" anchorCtr="0">
            <a:noAutofit/>
          </a:bodyPr>
          <a:lstStyle>
            <a:lvl1pPr marL="0" lvl="0" indent="0" algn="l">
              <a:spcBef>
                <a:spcPts val="0"/>
              </a:spcBef>
              <a:buNone/>
              <a:defRPr sz="900">
                <a:solidFill>
                  <a:schemeClr val="lt1"/>
                </a:solidFill>
                <a:latin typeface="Raleway"/>
                <a:ea typeface="Raleway"/>
                <a:cs typeface="Raleway"/>
                <a:sym typeface="Raleway"/>
              </a:defRPr>
            </a:lvl1pPr>
            <a:lvl2pPr marL="0" lvl="1" indent="0" algn="l">
              <a:spcBef>
                <a:spcPts val="0"/>
              </a:spcBef>
              <a:buNone/>
              <a:defRPr sz="900">
                <a:solidFill>
                  <a:schemeClr val="lt1"/>
                </a:solidFill>
                <a:latin typeface="Raleway"/>
                <a:ea typeface="Raleway"/>
                <a:cs typeface="Raleway"/>
                <a:sym typeface="Raleway"/>
              </a:defRPr>
            </a:lvl2pPr>
            <a:lvl3pPr marL="0" lvl="2" indent="0" algn="l">
              <a:spcBef>
                <a:spcPts val="0"/>
              </a:spcBef>
              <a:buNone/>
              <a:defRPr sz="900">
                <a:solidFill>
                  <a:schemeClr val="lt1"/>
                </a:solidFill>
                <a:latin typeface="Raleway"/>
                <a:ea typeface="Raleway"/>
                <a:cs typeface="Raleway"/>
                <a:sym typeface="Raleway"/>
              </a:defRPr>
            </a:lvl3pPr>
            <a:lvl4pPr marL="0" lvl="3" indent="0" algn="l">
              <a:spcBef>
                <a:spcPts val="0"/>
              </a:spcBef>
              <a:buNone/>
              <a:defRPr sz="900">
                <a:solidFill>
                  <a:schemeClr val="lt1"/>
                </a:solidFill>
                <a:latin typeface="Raleway"/>
                <a:ea typeface="Raleway"/>
                <a:cs typeface="Raleway"/>
                <a:sym typeface="Raleway"/>
              </a:defRPr>
            </a:lvl4pPr>
            <a:lvl5pPr marL="0" lvl="4" indent="0" algn="l">
              <a:spcBef>
                <a:spcPts val="0"/>
              </a:spcBef>
              <a:buNone/>
              <a:defRPr sz="900">
                <a:solidFill>
                  <a:schemeClr val="lt1"/>
                </a:solidFill>
                <a:latin typeface="Raleway"/>
                <a:ea typeface="Raleway"/>
                <a:cs typeface="Raleway"/>
                <a:sym typeface="Raleway"/>
              </a:defRPr>
            </a:lvl5pPr>
            <a:lvl6pPr marL="0" lvl="5" indent="0" algn="l">
              <a:spcBef>
                <a:spcPts val="0"/>
              </a:spcBef>
              <a:buNone/>
              <a:defRPr sz="900">
                <a:solidFill>
                  <a:schemeClr val="lt1"/>
                </a:solidFill>
                <a:latin typeface="Raleway"/>
                <a:ea typeface="Raleway"/>
                <a:cs typeface="Raleway"/>
                <a:sym typeface="Raleway"/>
              </a:defRPr>
            </a:lvl6pPr>
            <a:lvl7pPr marL="0" lvl="6" indent="0" algn="l">
              <a:spcBef>
                <a:spcPts val="0"/>
              </a:spcBef>
              <a:buNone/>
              <a:defRPr sz="900">
                <a:solidFill>
                  <a:schemeClr val="lt1"/>
                </a:solidFill>
                <a:latin typeface="Raleway"/>
                <a:ea typeface="Raleway"/>
                <a:cs typeface="Raleway"/>
                <a:sym typeface="Raleway"/>
              </a:defRPr>
            </a:lvl7pPr>
            <a:lvl8pPr marL="0" lvl="7" indent="0" algn="l">
              <a:spcBef>
                <a:spcPts val="0"/>
              </a:spcBef>
              <a:buNone/>
              <a:defRPr sz="900">
                <a:solidFill>
                  <a:schemeClr val="lt1"/>
                </a:solidFill>
                <a:latin typeface="Raleway"/>
                <a:ea typeface="Raleway"/>
                <a:cs typeface="Raleway"/>
                <a:sym typeface="Raleway"/>
              </a:defRPr>
            </a:lvl8pPr>
            <a:lvl9pPr marL="0" lvl="8" indent="0" algn="l">
              <a:spcBef>
                <a:spcPts val="0"/>
              </a:spcBef>
              <a:buNone/>
              <a:defRPr sz="900">
                <a:solidFill>
                  <a:schemeClr val="lt1"/>
                </a:solidFill>
                <a:latin typeface="Raleway"/>
                <a:ea typeface="Raleway"/>
                <a:cs typeface="Raleway"/>
                <a:sym typeface="Raleway"/>
              </a:defRPr>
            </a:lvl9pPr>
          </a:lstStyle>
          <a:p>
            <a:pPr marL="0" lvl="0" indent="0" algn="l" rtl="0">
              <a:spcBef>
                <a:spcPts val="0"/>
              </a:spcBef>
              <a:spcAft>
                <a:spcPts val="0"/>
              </a:spcAft>
              <a:buNone/>
            </a:pPr>
            <a:r>
              <a:rPr lang="da-DK"/>
              <a:t>Side </a:t>
            </a:r>
            <a:fld id="{00000000-1234-1234-1234-123412341234}" type="slidenum">
              <a:rPr lang="da-DK"/>
              <a:t>‹nr.›</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Farvet baggrund og indholdsobjekt">
  <p:cSld name="Farvet baggrund og indholdsobjekt">
    <p:spTree>
      <p:nvGrpSpPr>
        <p:cNvPr id="1" name="Shape 185"/>
        <p:cNvGrpSpPr/>
        <p:nvPr/>
      </p:nvGrpSpPr>
      <p:grpSpPr>
        <a:xfrm>
          <a:off x="0" y="0"/>
          <a:ext cx="0" cy="0"/>
          <a:chOff x="0" y="0"/>
          <a:chExt cx="0" cy="0"/>
        </a:xfrm>
      </p:grpSpPr>
      <p:sp>
        <p:nvSpPr>
          <p:cNvPr id="186" name="Google Shape;186;p32"/>
          <p:cNvSpPr/>
          <p:nvPr/>
        </p:nvSpPr>
        <p:spPr>
          <a:xfrm>
            <a:off x="0" y="0"/>
            <a:ext cx="6094800"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Raleway"/>
              <a:ea typeface="Raleway"/>
              <a:cs typeface="Raleway"/>
              <a:sym typeface="Raleway"/>
            </a:endParaRPr>
          </a:p>
        </p:txBody>
      </p:sp>
      <p:sp>
        <p:nvSpPr>
          <p:cNvPr id="187" name="Google Shape;187;p32"/>
          <p:cNvSpPr txBox="1">
            <a:spLocks noGrp="1"/>
          </p:cNvSpPr>
          <p:nvPr>
            <p:ph type="title"/>
          </p:nvPr>
        </p:nvSpPr>
        <p:spPr>
          <a:xfrm>
            <a:off x="6454800" y="632970"/>
            <a:ext cx="5299200" cy="934890"/>
          </a:xfrm>
          <a:prstGeom prst="rect">
            <a:avLst/>
          </a:prstGeom>
          <a:noFill/>
          <a:ln>
            <a:noFill/>
          </a:ln>
        </p:spPr>
        <p:txBody>
          <a:bodyPr spcFirstLastPara="1" wrap="square" lIns="0" tIns="0" rIns="0" bIns="0" anchor="t" anchorCtr="0">
            <a:noAutofit/>
          </a:bodyPr>
          <a:lstStyle>
            <a:lvl1pPr lvl="0" algn="l">
              <a:lnSpc>
                <a:spcPct val="89000"/>
              </a:lnSpc>
              <a:spcBef>
                <a:spcPts val="0"/>
              </a:spcBef>
              <a:spcAft>
                <a:spcPts val="0"/>
              </a:spcAft>
              <a:buClr>
                <a:schemeClr val="accent1"/>
              </a:buClr>
              <a:buSzPts val="3000"/>
              <a:buFont typeface="Raleway ExtraBold"/>
              <a:buNone/>
              <a:defRPr sz="30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8" name="Google Shape;188;p32"/>
          <p:cNvSpPr txBox="1">
            <a:spLocks noGrp="1"/>
          </p:cNvSpPr>
          <p:nvPr>
            <p:ph type="body" idx="1"/>
          </p:nvPr>
        </p:nvSpPr>
        <p:spPr>
          <a:xfrm>
            <a:off x="6454800" y="1900238"/>
            <a:ext cx="5299200" cy="4197350"/>
          </a:xfrm>
          <a:prstGeom prst="rect">
            <a:avLst/>
          </a:prstGeom>
          <a:noFill/>
          <a:ln>
            <a:noFill/>
          </a:ln>
        </p:spPr>
        <p:txBody>
          <a:bodyPr spcFirstLastPara="1" wrap="square" lIns="0" tIns="0" rIns="0" bIns="0" anchor="t" anchorCtr="0">
            <a:noAutofit/>
          </a:bodyPr>
          <a:lstStyle>
            <a:lvl1pPr marL="457200" lvl="0" indent="-323850" algn="l">
              <a:lnSpc>
                <a:spcPct val="110000"/>
              </a:lnSpc>
              <a:spcBef>
                <a:spcPts val="0"/>
              </a:spcBef>
              <a:spcAft>
                <a:spcPts val="0"/>
              </a:spcAft>
              <a:buClr>
                <a:schemeClr val="accent1"/>
              </a:buClr>
              <a:buSzPts val="1500"/>
              <a:buChar char="−"/>
              <a:defRPr>
                <a:solidFill>
                  <a:schemeClr val="accent1"/>
                </a:solidFill>
              </a:defRPr>
            </a:lvl1pPr>
            <a:lvl2pPr marL="914400" lvl="1" indent="-323850" algn="l">
              <a:lnSpc>
                <a:spcPct val="110000"/>
              </a:lnSpc>
              <a:spcBef>
                <a:spcPts val="0"/>
              </a:spcBef>
              <a:spcAft>
                <a:spcPts val="0"/>
              </a:spcAft>
              <a:buClr>
                <a:schemeClr val="accent1"/>
              </a:buClr>
              <a:buSzPts val="1500"/>
              <a:buChar char="​"/>
              <a:defRPr>
                <a:solidFill>
                  <a:schemeClr val="accent1"/>
                </a:solidFill>
              </a:defRPr>
            </a:lvl2pPr>
            <a:lvl3pPr marL="1371600" lvl="2" indent="-311150" algn="l">
              <a:lnSpc>
                <a:spcPct val="110000"/>
              </a:lnSpc>
              <a:spcBef>
                <a:spcPts val="0"/>
              </a:spcBef>
              <a:spcAft>
                <a:spcPts val="0"/>
              </a:spcAft>
              <a:buClr>
                <a:schemeClr val="accent1"/>
              </a:buClr>
              <a:buSzPts val="1300"/>
              <a:buChar char="−"/>
              <a:defRPr>
                <a:solidFill>
                  <a:schemeClr val="accent1"/>
                </a:solidFill>
              </a:defRPr>
            </a:lvl3pPr>
            <a:lvl4pPr marL="1828800" lvl="3" indent="-311150" algn="l">
              <a:lnSpc>
                <a:spcPct val="110000"/>
              </a:lnSpc>
              <a:spcBef>
                <a:spcPts val="0"/>
              </a:spcBef>
              <a:spcAft>
                <a:spcPts val="0"/>
              </a:spcAft>
              <a:buClr>
                <a:schemeClr val="accent1"/>
              </a:buClr>
              <a:buSzPts val="1300"/>
              <a:buChar char="−"/>
              <a:defRPr>
                <a:solidFill>
                  <a:schemeClr val="accent1"/>
                </a:solidFill>
              </a:defRPr>
            </a:lvl4pPr>
            <a:lvl5pPr marL="2286000" lvl="4" indent="-311150" algn="l">
              <a:lnSpc>
                <a:spcPct val="110000"/>
              </a:lnSpc>
              <a:spcBef>
                <a:spcPts val="0"/>
              </a:spcBef>
              <a:spcAft>
                <a:spcPts val="0"/>
              </a:spcAft>
              <a:buClr>
                <a:schemeClr val="accent1"/>
              </a:buClr>
              <a:buSzPts val="1300"/>
              <a:buChar char="−"/>
              <a:defRPr>
                <a:solidFill>
                  <a:schemeClr val="accent1"/>
                </a:solidFill>
              </a:defRPr>
            </a:lvl5pPr>
            <a:lvl6pPr marL="2743200" lvl="5" indent="-311150" algn="l">
              <a:lnSpc>
                <a:spcPct val="110000"/>
              </a:lnSpc>
              <a:spcBef>
                <a:spcPts val="0"/>
              </a:spcBef>
              <a:spcAft>
                <a:spcPts val="0"/>
              </a:spcAft>
              <a:buClr>
                <a:schemeClr val="accent1"/>
              </a:buClr>
              <a:buSzPts val="1300"/>
              <a:buChar char="−"/>
              <a:defRPr>
                <a:solidFill>
                  <a:schemeClr val="accent1"/>
                </a:solidFill>
              </a:defRPr>
            </a:lvl6pPr>
            <a:lvl7pPr marL="3200400" lvl="6" indent="-311150" algn="l">
              <a:lnSpc>
                <a:spcPct val="110000"/>
              </a:lnSpc>
              <a:spcBef>
                <a:spcPts val="0"/>
              </a:spcBef>
              <a:spcAft>
                <a:spcPts val="0"/>
              </a:spcAft>
              <a:buClr>
                <a:schemeClr val="accent1"/>
              </a:buClr>
              <a:buSzPts val="1300"/>
              <a:buChar char="−"/>
              <a:defRPr>
                <a:solidFill>
                  <a:schemeClr val="accent1"/>
                </a:solidFill>
              </a:defRPr>
            </a:lvl7pPr>
            <a:lvl8pPr marL="3657600" lvl="7" indent="-311150" algn="l">
              <a:lnSpc>
                <a:spcPct val="110000"/>
              </a:lnSpc>
              <a:spcBef>
                <a:spcPts val="0"/>
              </a:spcBef>
              <a:spcAft>
                <a:spcPts val="0"/>
              </a:spcAft>
              <a:buClr>
                <a:schemeClr val="accent1"/>
              </a:buClr>
              <a:buSzPts val="1300"/>
              <a:buChar char="−"/>
              <a:defRPr>
                <a:solidFill>
                  <a:schemeClr val="accent1"/>
                </a:solidFill>
              </a:defRPr>
            </a:lvl8pPr>
            <a:lvl9pPr marL="4114800" lvl="8" indent="-311150" algn="l">
              <a:lnSpc>
                <a:spcPct val="110000"/>
              </a:lnSpc>
              <a:spcBef>
                <a:spcPts val="0"/>
              </a:spcBef>
              <a:spcAft>
                <a:spcPts val="0"/>
              </a:spcAft>
              <a:buClr>
                <a:schemeClr val="accent1"/>
              </a:buClr>
              <a:buSzPts val="1300"/>
              <a:buChar char="−"/>
              <a:defRPr>
                <a:solidFill>
                  <a:schemeClr val="accent1"/>
                </a:solidFill>
              </a:defRPr>
            </a:lvl9pPr>
          </a:lstStyle>
          <a:p>
            <a:endParaRPr/>
          </a:p>
        </p:txBody>
      </p:sp>
      <p:sp>
        <p:nvSpPr>
          <p:cNvPr id="189" name="Google Shape;189;p32"/>
          <p:cNvSpPr/>
          <p:nvPr/>
        </p:nvSpPr>
        <p:spPr>
          <a:xfrm>
            <a:off x="11360253" y="6433592"/>
            <a:ext cx="399747" cy="100408"/>
          </a:xfrm>
          <a:custGeom>
            <a:avLst/>
            <a:gdLst/>
            <a:ahLst/>
            <a:cxnLst/>
            <a:rect l="l" t="t" r="r" b="b"/>
            <a:pathLst>
              <a:path w="1157" h="288" extrusionOk="0">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190" name="Google Shape;190;p32"/>
          <p:cNvSpPr txBox="1">
            <a:spLocks noGrp="1"/>
          </p:cNvSpPr>
          <p:nvPr>
            <p:ph type="sldNum" idx="12"/>
          </p:nvPr>
        </p:nvSpPr>
        <p:spPr>
          <a:xfrm>
            <a:off x="432000" y="6378417"/>
            <a:ext cx="673950" cy="180000"/>
          </a:xfrm>
          <a:prstGeom prst="rect">
            <a:avLst/>
          </a:prstGeom>
          <a:noFill/>
          <a:ln>
            <a:noFill/>
          </a:ln>
        </p:spPr>
        <p:txBody>
          <a:bodyPr spcFirstLastPara="1" wrap="square" lIns="0" tIns="0" rIns="0" bIns="0" anchor="b" anchorCtr="0">
            <a:noAutofit/>
          </a:bodyPr>
          <a:lstStyle>
            <a:lvl1pPr marL="0" lvl="0" indent="0" algn="l">
              <a:spcBef>
                <a:spcPts val="0"/>
              </a:spcBef>
              <a:buNone/>
              <a:defRPr sz="900">
                <a:solidFill>
                  <a:schemeClr val="accent1"/>
                </a:solidFill>
                <a:latin typeface="Raleway"/>
                <a:ea typeface="Raleway"/>
                <a:cs typeface="Raleway"/>
                <a:sym typeface="Raleway"/>
              </a:defRPr>
            </a:lvl1pPr>
            <a:lvl2pPr marL="0" lvl="1" indent="0" algn="l">
              <a:spcBef>
                <a:spcPts val="0"/>
              </a:spcBef>
              <a:buNone/>
              <a:defRPr sz="900">
                <a:solidFill>
                  <a:schemeClr val="accent1"/>
                </a:solidFill>
                <a:latin typeface="Raleway"/>
                <a:ea typeface="Raleway"/>
                <a:cs typeface="Raleway"/>
                <a:sym typeface="Raleway"/>
              </a:defRPr>
            </a:lvl2pPr>
            <a:lvl3pPr marL="0" lvl="2" indent="0" algn="l">
              <a:spcBef>
                <a:spcPts val="0"/>
              </a:spcBef>
              <a:buNone/>
              <a:defRPr sz="900">
                <a:solidFill>
                  <a:schemeClr val="accent1"/>
                </a:solidFill>
                <a:latin typeface="Raleway"/>
                <a:ea typeface="Raleway"/>
                <a:cs typeface="Raleway"/>
                <a:sym typeface="Raleway"/>
              </a:defRPr>
            </a:lvl3pPr>
            <a:lvl4pPr marL="0" lvl="3" indent="0" algn="l">
              <a:spcBef>
                <a:spcPts val="0"/>
              </a:spcBef>
              <a:buNone/>
              <a:defRPr sz="900">
                <a:solidFill>
                  <a:schemeClr val="accent1"/>
                </a:solidFill>
                <a:latin typeface="Raleway"/>
                <a:ea typeface="Raleway"/>
                <a:cs typeface="Raleway"/>
                <a:sym typeface="Raleway"/>
              </a:defRPr>
            </a:lvl4pPr>
            <a:lvl5pPr marL="0" lvl="4" indent="0" algn="l">
              <a:spcBef>
                <a:spcPts val="0"/>
              </a:spcBef>
              <a:buNone/>
              <a:defRPr sz="900">
                <a:solidFill>
                  <a:schemeClr val="accent1"/>
                </a:solidFill>
                <a:latin typeface="Raleway"/>
                <a:ea typeface="Raleway"/>
                <a:cs typeface="Raleway"/>
                <a:sym typeface="Raleway"/>
              </a:defRPr>
            </a:lvl5pPr>
            <a:lvl6pPr marL="0" lvl="5" indent="0" algn="l">
              <a:spcBef>
                <a:spcPts val="0"/>
              </a:spcBef>
              <a:buNone/>
              <a:defRPr sz="900">
                <a:solidFill>
                  <a:schemeClr val="accent1"/>
                </a:solidFill>
                <a:latin typeface="Raleway"/>
                <a:ea typeface="Raleway"/>
                <a:cs typeface="Raleway"/>
                <a:sym typeface="Raleway"/>
              </a:defRPr>
            </a:lvl6pPr>
            <a:lvl7pPr marL="0" lvl="6" indent="0" algn="l">
              <a:spcBef>
                <a:spcPts val="0"/>
              </a:spcBef>
              <a:buNone/>
              <a:defRPr sz="900">
                <a:solidFill>
                  <a:schemeClr val="accent1"/>
                </a:solidFill>
                <a:latin typeface="Raleway"/>
                <a:ea typeface="Raleway"/>
                <a:cs typeface="Raleway"/>
                <a:sym typeface="Raleway"/>
              </a:defRPr>
            </a:lvl7pPr>
            <a:lvl8pPr marL="0" lvl="7" indent="0" algn="l">
              <a:spcBef>
                <a:spcPts val="0"/>
              </a:spcBef>
              <a:buNone/>
              <a:defRPr sz="900">
                <a:solidFill>
                  <a:schemeClr val="accent1"/>
                </a:solidFill>
                <a:latin typeface="Raleway"/>
                <a:ea typeface="Raleway"/>
                <a:cs typeface="Raleway"/>
                <a:sym typeface="Raleway"/>
              </a:defRPr>
            </a:lvl8pPr>
            <a:lvl9pPr marL="0" lvl="8" indent="0" algn="l">
              <a:spcBef>
                <a:spcPts val="0"/>
              </a:spcBef>
              <a:buNone/>
              <a:defRPr sz="900">
                <a:solidFill>
                  <a:schemeClr val="accent1"/>
                </a:solidFill>
                <a:latin typeface="Raleway"/>
                <a:ea typeface="Raleway"/>
                <a:cs typeface="Raleway"/>
                <a:sym typeface="Raleway"/>
              </a:defRPr>
            </a:lvl9pPr>
          </a:lstStyle>
          <a:p>
            <a:pPr marL="0" lvl="0" indent="0" algn="l" rtl="0">
              <a:spcBef>
                <a:spcPts val="0"/>
              </a:spcBef>
              <a:spcAft>
                <a:spcPts val="0"/>
              </a:spcAft>
              <a:buNone/>
            </a:pPr>
            <a:r>
              <a:rPr lang="da-DK"/>
              <a:t>Side </a:t>
            </a:r>
            <a:fld id="{00000000-1234-1234-1234-123412341234}" type="slidenum">
              <a:rPr lang="da-DK"/>
              <a:t>‹nr.›</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Indholdsobjekt til billeder smal">
  <p:cSld name="Indholdsobjekt til billeder smal">
    <p:spTree>
      <p:nvGrpSpPr>
        <p:cNvPr id="1" name="Shape 200"/>
        <p:cNvGrpSpPr/>
        <p:nvPr/>
      </p:nvGrpSpPr>
      <p:grpSpPr>
        <a:xfrm>
          <a:off x="0" y="0"/>
          <a:ext cx="0" cy="0"/>
          <a:chOff x="0" y="0"/>
          <a:chExt cx="0" cy="0"/>
        </a:xfrm>
      </p:grpSpPr>
      <p:sp>
        <p:nvSpPr>
          <p:cNvPr id="201" name="Google Shape;201;p34"/>
          <p:cNvSpPr/>
          <p:nvPr/>
        </p:nvSpPr>
        <p:spPr>
          <a:xfrm>
            <a:off x="3354998" y="0"/>
            <a:ext cx="8837001" cy="6858000"/>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Raleway"/>
              <a:ea typeface="Raleway"/>
              <a:cs typeface="Raleway"/>
              <a:sym typeface="Raleway"/>
            </a:endParaRPr>
          </a:p>
        </p:txBody>
      </p:sp>
      <p:sp>
        <p:nvSpPr>
          <p:cNvPr id="202" name="Google Shape;202;p34"/>
          <p:cNvSpPr>
            <a:spLocks noGrp="1"/>
          </p:cNvSpPr>
          <p:nvPr>
            <p:ph type="pic" idx="2"/>
          </p:nvPr>
        </p:nvSpPr>
        <p:spPr>
          <a:xfrm>
            <a:off x="3354797" y="0"/>
            <a:ext cx="8837203" cy="6858000"/>
          </a:xfrm>
          <a:prstGeom prst="rect">
            <a:avLst/>
          </a:prstGeom>
          <a:noFill/>
          <a:ln>
            <a:noFill/>
          </a:ln>
        </p:spPr>
      </p:sp>
      <p:sp>
        <p:nvSpPr>
          <p:cNvPr id="203" name="Google Shape;203;p34"/>
          <p:cNvSpPr txBox="1">
            <a:spLocks noGrp="1"/>
          </p:cNvSpPr>
          <p:nvPr>
            <p:ph type="title"/>
          </p:nvPr>
        </p:nvSpPr>
        <p:spPr>
          <a:xfrm>
            <a:off x="432000" y="632970"/>
            <a:ext cx="2563200" cy="934890"/>
          </a:xfrm>
          <a:prstGeom prst="rect">
            <a:avLst/>
          </a:prstGeom>
          <a:noFill/>
          <a:ln>
            <a:noFill/>
          </a:ln>
        </p:spPr>
        <p:txBody>
          <a:bodyPr spcFirstLastPara="1" wrap="square" lIns="0" tIns="0" rIns="0" bIns="0" anchor="t" anchorCtr="0">
            <a:noAutofit/>
          </a:bodyPr>
          <a:lstStyle>
            <a:lvl1pPr lvl="0" algn="l">
              <a:lnSpc>
                <a:spcPct val="83000"/>
              </a:lnSpc>
              <a:spcBef>
                <a:spcPts val="0"/>
              </a:spcBef>
              <a:spcAft>
                <a:spcPts val="0"/>
              </a:spcAft>
              <a:buClr>
                <a:schemeClr val="lt2"/>
              </a:buClr>
              <a:buSzPts val="3000"/>
              <a:buFont typeface="Raleway ExtraBold"/>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4" name="Google Shape;204;p34"/>
          <p:cNvSpPr txBox="1">
            <a:spLocks noGrp="1"/>
          </p:cNvSpPr>
          <p:nvPr>
            <p:ph type="body" idx="1"/>
          </p:nvPr>
        </p:nvSpPr>
        <p:spPr>
          <a:xfrm>
            <a:off x="431799" y="1900238"/>
            <a:ext cx="2563200" cy="4197350"/>
          </a:xfrm>
          <a:prstGeom prst="rect">
            <a:avLst/>
          </a:prstGeom>
          <a:noFill/>
          <a:ln>
            <a:noFill/>
          </a:ln>
        </p:spPr>
        <p:txBody>
          <a:bodyPr spcFirstLastPara="1" wrap="square" lIns="0" tIns="0" rIns="0" bIns="0" anchor="t" anchorCtr="0">
            <a:noAutofit/>
          </a:bodyPr>
          <a:lstStyle>
            <a:lvl1pPr marL="457200" lvl="0" indent="-323850" algn="l">
              <a:lnSpc>
                <a:spcPct val="110000"/>
              </a:lnSpc>
              <a:spcBef>
                <a:spcPts val="0"/>
              </a:spcBef>
              <a:spcAft>
                <a:spcPts val="0"/>
              </a:spcAft>
              <a:buClr>
                <a:schemeClr val="dk1"/>
              </a:buClr>
              <a:buSzPts val="1500"/>
              <a:buChar char="−"/>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0"/>
              </a:spcBef>
              <a:spcAft>
                <a:spcPts val="0"/>
              </a:spcAft>
              <a:buClr>
                <a:schemeClr val="dk1"/>
              </a:buClr>
              <a:buSzPts val="1800"/>
              <a:buChar char="−"/>
              <a:defRPr/>
            </a:lvl3pPr>
            <a:lvl4pPr marL="1828800" lvl="3" indent="-342900" algn="l">
              <a:lnSpc>
                <a:spcPct val="110000"/>
              </a:lnSpc>
              <a:spcBef>
                <a:spcPts val="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342900" algn="l">
              <a:lnSpc>
                <a:spcPct val="110000"/>
              </a:lnSpc>
              <a:spcBef>
                <a:spcPts val="0"/>
              </a:spcBef>
              <a:spcAft>
                <a:spcPts val="0"/>
              </a:spcAft>
              <a:buClr>
                <a:schemeClr val="dk1"/>
              </a:buClr>
              <a:buSzPts val="1800"/>
              <a:buChar char="−"/>
              <a:defRPr/>
            </a:lvl6pPr>
            <a:lvl7pPr marL="3200400" lvl="6" indent="-342900" algn="l">
              <a:lnSpc>
                <a:spcPct val="110000"/>
              </a:lnSpc>
              <a:spcBef>
                <a:spcPts val="0"/>
              </a:spcBef>
              <a:spcAft>
                <a:spcPts val="0"/>
              </a:spcAft>
              <a:buClr>
                <a:schemeClr val="dk1"/>
              </a:buClr>
              <a:buSzPts val="1800"/>
              <a:buChar char="−"/>
              <a:defRPr/>
            </a:lvl7pPr>
            <a:lvl8pPr marL="3657600" lvl="7" indent="-342900" algn="l">
              <a:lnSpc>
                <a:spcPct val="110000"/>
              </a:lnSpc>
              <a:spcBef>
                <a:spcPts val="0"/>
              </a:spcBef>
              <a:spcAft>
                <a:spcPts val="0"/>
              </a:spcAft>
              <a:buClr>
                <a:schemeClr val="dk1"/>
              </a:buClr>
              <a:buSzPts val="1800"/>
              <a:buChar char="−"/>
              <a:defRPr/>
            </a:lvl8pPr>
            <a:lvl9pPr marL="4114800" lvl="8" indent="-342900" algn="l">
              <a:lnSpc>
                <a:spcPct val="110000"/>
              </a:lnSpc>
              <a:spcBef>
                <a:spcPts val="0"/>
              </a:spcBef>
              <a:spcAft>
                <a:spcPts val="0"/>
              </a:spcAft>
              <a:buClr>
                <a:schemeClr val="dk1"/>
              </a:buClr>
              <a:buSzPts val="1800"/>
              <a:buChar char="−"/>
              <a:defRPr/>
            </a:lvl9pPr>
          </a:lstStyle>
          <a:p>
            <a:endParaRPr/>
          </a:p>
        </p:txBody>
      </p:sp>
      <p:sp>
        <p:nvSpPr>
          <p:cNvPr id="205" name="Google Shape;205;p34"/>
          <p:cNvSpPr/>
          <p:nvPr/>
        </p:nvSpPr>
        <p:spPr>
          <a:xfrm>
            <a:off x="11360743" y="6434991"/>
            <a:ext cx="399257" cy="100801"/>
          </a:xfrm>
          <a:custGeom>
            <a:avLst/>
            <a:gdLst/>
            <a:ahLst/>
            <a:cxnLst/>
            <a:rect l="l" t="t" r="r" b="b"/>
            <a:pathLst>
              <a:path w="119897" h="120001" extrusionOk="0">
                <a:moveTo>
                  <a:pt x="58964" y="2084"/>
                </a:moveTo>
                <a:cubicBezTo>
                  <a:pt x="58964" y="44584"/>
                  <a:pt x="58964" y="44584"/>
                  <a:pt x="58964" y="44584"/>
                </a:cubicBezTo>
                <a:lnTo>
                  <a:pt x="48394" y="44584"/>
                </a:lnTo>
                <a:cubicBezTo>
                  <a:pt x="48394" y="75417"/>
                  <a:pt x="48394" y="75417"/>
                  <a:pt x="48394" y="75417"/>
                </a:cubicBezTo>
                <a:lnTo>
                  <a:pt x="58964" y="75417"/>
                </a:lnTo>
                <a:cubicBezTo>
                  <a:pt x="58964" y="117917"/>
                  <a:pt x="58964" y="117917"/>
                  <a:pt x="58964" y="117917"/>
                </a:cubicBezTo>
                <a:lnTo>
                  <a:pt x="66633" y="117917"/>
                </a:lnTo>
                <a:cubicBezTo>
                  <a:pt x="66633" y="75417"/>
                  <a:pt x="66633" y="75417"/>
                  <a:pt x="66633" y="75417"/>
                </a:cubicBezTo>
                <a:lnTo>
                  <a:pt x="77203" y="75417"/>
                </a:lnTo>
                <a:cubicBezTo>
                  <a:pt x="77203" y="44584"/>
                  <a:pt x="77203" y="44584"/>
                  <a:pt x="77203" y="44584"/>
                </a:cubicBezTo>
                <a:lnTo>
                  <a:pt x="66633" y="44584"/>
                </a:lnTo>
                <a:lnTo>
                  <a:pt x="66633" y="2084"/>
                </a:lnTo>
                <a:close/>
                <a:moveTo>
                  <a:pt x="9638" y="1"/>
                </a:moveTo>
                <a:cubicBezTo>
                  <a:pt x="2799" y="1"/>
                  <a:pt x="1" y="23751"/>
                  <a:pt x="1" y="37917"/>
                </a:cubicBezTo>
                <a:cubicBezTo>
                  <a:pt x="1" y="66251"/>
                  <a:pt x="8291" y="101667"/>
                  <a:pt x="18032" y="120001"/>
                </a:cubicBezTo>
                <a:cubicBezTo>
                  <a:pt x="27669" y="101667"/>
                  <a:pt x="35959" y="66251"/>
                  <a:pt x="35959" y="37917"/>
                </a:cubicBezTo>
                <a:cubicBezTo>
                  <a:pt x="35959" y="23751"/>
                  <a:pt x="33161" y="1"/>
                  <a:pt x="26425" y="1"/>
                </a:cubicBezTo>
                <a:cubicBezTo>
                  <a:pt x="20312" y="1"/>
                  <a:pt x="18032" y="22084"/>
                  <a:pt x="18032" y="22084"/>
                </a:cubicBezTo>
                <a:cubicBezTo>
                  <a:pt x="18032" y="22084"/>
                  <a:pt x="15648" y="1"/>
                  <a:pt x="9638" y="1"/>
                </a:cubicBezTo>
                <a:close/>
                <a:moveTo>
                  <a:pt x="104975" y="1"/>
                </a:moveTo>
                <a:cubicBezTo>
                  <a:pt x="96685" y="1"/>
                  <a:pt x="90052" y="27084"/>
                  <a:pt x="90052" y="60001"/>
                </a:cubicBezTo>
                <a:cubicBezTo>
                  <a:pt x="90052" y="92917"/>
                  <a:pt x="96685" y="120001"/>
                  <a:pt x="104975" y="120001"/>
                </a:cubicBezTo>
                <a:cubicBezTo>
                  <a:pt x="113161" y="120001"/>
                  <a:pt x="119897" y="92917"/>
                  <a:pt x="119897" y="60001"/>
                </a:cubicBezTo>
                <a:cubicBezTo>
                  <a:pt x="119897" y="27084"/>
                  <a:pt x="113161" y="1"/>
                  <a:pt x="1049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4"/>
          <p:cNvSpPr txBox="1">
            <a:spLocks noGrp="1"/>
          </p:cNvSpPr>
          <p:nvPr>
            <p:ph type="sldNum" idx="12"/>
          </p:nvPr>
        </p:nvSpPr>
        <p:spPr>
          <a:xfrm>
            <a:off x="432000" y="6378417"/>
            <a:ext cx="673950" cy="180000"/>
          </a:xfrm>
          <a:prstGeom prst="rect">
            <a:avLst/>
          </a:prstGeom>
          <a:noFill/>
          <a:ln>
            <a:noFill/>
          </a:ln>
        </p:spPr>
        <p:txBody>
          <a:bodyPr spcFirstLastPara="1" wrap="square" lIns="0" tIns="0" rIns="0" bIns="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r>
              <a:rPr lang="da-DK"/>
              <a:t>Side </a:t>
            </a:r>
            <a:fld id="{00000000-1234-1234-1234-123412341234}" type="slidenum">
              <a:rPr lang="da-DK"/>
              <a:t>‹nr.›</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Indholdsobjekter på baggrund smal">
  <p:cSld name="Indholdsobjekter på baggrund smal">
    <p:spTree>
      <p:nvGrpSpPr>
        <p:cNvPr id="1" name="Shape 207"/>
        <p:cNvGrpSpPr/>
        <p:nvPr/>
      </p:nvGrpSpPr>
      <p:grpSpPr>
        <a:xfrm>
          <a:off x="0" y="0"/>
          <a:ext cx="0" cy="0"/>
          <a:chOff x="0" y="0"/>
          <a:chExt cx="0" cy="0"/>
        </a:xfrm>
      </p:grpSpPr>
      <p:sp>
        <p:nvSpPr>
          <p:cNvPr id="208" name="Google Shape;208;p35"/>
          <p:cNvSpPr/>
          <p:nvPr/>
        </p:nvSpPr>
        <p:spPr>
          <a:xfrm>
            <a:off x="3354998" y="0"/>
            <a:ext cx="8837001" cy="6858000"/>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Raleway"/>
              <a:ea typeface="Raleway"/>
              <a:cs typeface="Raleway"/>
              <a:sym typeface="Raleway"/>
            </a:endParaRPr>
          </a:p>
        </p:txBody>
      </p:sp>
      <p:sp>
        <p:nvSpPr>
          <p:cNvPr id="209" name="Google Shape;209;p35"/>
          <p:cNvSpPr txBox="1">
            <a:spLocks noGrp="1"/>
          </p:cNvSpPr>
          <p:nvPr>
            <p:ph type="title"/>
          </p:nvPr>
        </p:nvSpPr>
        <p:spPr>
          <a:xfrm>
            <a:off x="432000" y="632970"/>
            <a:ext cx="2563200" cy="934890"/>
          </a:xfrm>
          <a:prstGeom prst="rect">
            <a:avLst/>
          </a:prstGeom>
          <a:noFill/>
          <a:ln>
            <a:noFill/>
          </a:ln>
        </p:spPr>
        <p:txBody>
          <a:bodyPr spcFirstLastPara="1" wrap="square" lIns="0" tIns="0" rIns="0" bIns="0" anchor="t" anchorCtr="0">
            <a:noAutofit/>
          </a:bodyPr>
          <a:lstStyle>
            <a:lvl1pPr lvl="0" algn="l">
              <a:lnSpc>
                <a:spcPct val="83000"/>
              </a:lnSpc>
              <a:spcBef>
                <a:spcPts val="0"/>
              </a:spcBef>
              <a:spcAft>
                <a:spcPts val="0"/>
              </a:spcAft>
              <a:buClr>
                <a:schemeClr val="lt2"/>
              </a:buClr>
              <a:buSzPts val="3000"/>
              <a:buFont typeface="Raleway ExtraBold"/>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0" name="Google Shape;210;p35"/>
          <p:cNvSpPr txBox="1">
            <a:spLocks noGrp="1"/>
          </p:cNvSpPr>
          <p:nvPr>
            <p:ph type="body" idx="1"/>
          </p:nvPr>
        </p:nvSpPr>
        <p:spPr>
          <a:xfrm>
            <a:off x="3537676" y="182881"/>
            <a:ext cx="8479064" cy="5914708"/>
          </a:xfrm>
          <a:prstGeom prst="rect">
            <a:avLst/>
          </a:prstGeom>
          <a:noFill/>
          <a:ln>
            <a:noFill/>
          </a:ln>
        </p:spPr>
        <p:txBody>
          <a:bodyPr spcFirstLastPara="1" wrap="square" lIns="0" tIns="0" rIns="0" bIns="0" anchor="t" anchorCtr="0">
            <a:noAutofit/>
          </a:bodyPr>
          <a:lstStyle>
            <a:lvl1pPr marL="457200" lvl="0" indent="-323850" algn="l">
              <a:lnSpc>
                <a:spcPct val="110000"/>
              </a:lnSpc>
              <a:spcBef>
                <a:spcPts val="0"/>
              </a:spcBef>
              <a:spcAft>
                <a:spcPts val="0"/>
              </a:spcAft>
              <a:buClr>
                <a:schemeClr val="dk1"/>
              </a:buClr>
              <a:buSzPts val="1500"/>
              <a:buChar char="−"/>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0"/>
              </a:spcBef>
              <a:spcAft>
                <a:spcPts val="0"/>
              </a:spcAft>
              <a:buClr>
                <a:schemeClr val="dk1"/>
              </a:buClr>
              <a:buSzPts val="1800"/>
              <a:buChar char="−"/>
              <a:defRPr/>
            </a:lvl3pPr>
            <a:lvl4pPr marL="1828800" lvl="3" indent="-342900" algn="l">
              <a:lnSpc>
                <a:spcPct val="110000"/>
              </a:lnSpc>
              <a:spcBef>
                <a:spcPts val="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342900" algn="l">
              <a:lnSpc>
                <a:spcPct val="110000"/>
              </a:lnSpc>
              <a:spcBef>
                <a:spcPts val="0"/>
              </a:spcBef>
              <a:spcAft>
                <a:spcPts val="0"/>
              </a:spcAft>
              <a:buClr>
                <a:schemeClr val="dk1"/>
              </a:buClr>
              <a:buSzPts val="1800"/>
              <a:buChar char="−"/>
              <a:defRPr/>
            </a:lvl6pPr>
            <a:lvl7pPr marL="3200400" lvl="6" indent="-342900" algn="l">
              <a:lnSpc>
                <a:spcPct val="110000"/>
              </a:lnSpc>
              <a:spcBef>
                <a:spcPts val="0"/>
              </a:spcBef>
              <a:spcAft>
                <a:spcPts val="0"/>
              </a:spcAft>
              <a:buClr>
                <a:schemeClr val="dk1"/>
              </a:buClr>
              <a:buSzPts val="1800"/>
              <a:buChar char="−"/>
              <a:defRPr/>
            </a:lvl7pPr>
            <a:lvl8pPr marL="3657600" lvl="7" indent="-342900" algn="l">
              <a:lnSpc>
                <a:spcPct val="110000"/>
              </a:lnSpc>
              <a:spcBef>
                <a:spcPts val="0"/>
              </a:spcBef>
              <a:spcAft>
                <a:spcPts val="0"/>
              </a:spcAft>
              <a:buClr>
                <a:schemeClr val="dk1"/>
              </a:buClr>
              <a:buSzPts val="1800"/>
              <a:buChar char="−"/>
              <a:defRPr/>
            </a:lvl8pPr>
            <a:lvl9pPr marL="4114800" lvl="8" indent="-342900" algn="l">
              <a:lnSpc>
                <a:spcPct val="110000"/>
              </a:lnSpc>
              <a:spcBef>
                <a:spcPts val="0"/>
              </a:spcBef>
              <a:spcAft>
                <a:spcPts val="0"/>
              </a:spcAft>
              <a:buClr>
                <a:schemeClr val="dk1"/>
              </a:buClr>
              <a:buSzPts val="1800"/>
              <a:buChar char="−"/>
              <a:defRPr/>
            </a:lvl9pPr>
          </a:lstStyle>
          <a:p>
            <a:endParaRPr/>
          </a:p>
        </p:txBody>
      </p:sp>
      <p:sp>
        <p:nvSpPr>
          <p:cNvPr id="211" name="Google Shape;211;p35"/>
          <p:cNvSpPr txBox="1">
            <a:spLocks noGrp="1"/>
          </p:cNvSpPr>
          <p:nvPr>
            <p:ph type="body" idx="2"/>
          </p:nvPr>
        </p:nvSpPr>
        <p:spPr>
          <a:xfrm>
            <a:off x="431801" y="1900800"/>
            <a:ext cx="2563400" cy="4197600"/>
          </a:xfrm>
          <a:prstGeom prst="rect">
            <a:avLst/>
          </a:prstGeom>
          <a:noFill/>
          <a:ln>
            <a:noFill/>
          </a:ln>
        </p:spPr>
        <p:txBody>
          <a:bodyPr spcFirstLastPara="1" wrap="square" lIns="0" tIns="0" rIns="0" bIns="0" anchor="t" anchorCtr="0">
            <a:noAutofit/>
          </a:bodyPr>
          <a:lstStyle>
            <a:lvl1pPr marL="457200" lvl="0" indent="-323850" algn="l">
              <a:lnSpc>
                <a:spcPct val="110000"/>
              </a:lnSpc>
              <a:spcBef>
                <a:spcPts val="0"/>
              </a:spcBef>
              <a:spcAft>
                <a:spcPts val="0"/>
              </a:spcAft>
              <a:buClr>
                <a:schemeClr val="dk1"/>
              </a:buClr>
              <a:buSzPts val="1500"/>
              <a:buChar char="−"/>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0"/>
              </a:spcBef>
              <a:spcAft>
                <a:spcPts val="0"/>
              </a:spcAft>
              <a:buClr>
                <a:schemeClr val="dk1"/>
              </a:buClr>
              <a:buSzPts val="1800"/>
              <a:buChar char="−"/>
              <a:defRPr/>
            </a:lvl3pPr>
            <a:lvl4pPr marL="1828800" lvl="3" indent="-342900" algn="l">
              <a:lnSpc>
                <a:spcPct val="110000"/>
              </a:lnSpc>
              <a:spcBef>
                <a:spcPts val="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342900" algn="l">
              <a:lnSpc>
                <a:spcPct val="110000"/>
              </a:lnSpc>
              <a:spcBef>
                <a:spcPts val="0"/>
              </a:spcBef>
              <a:spcAft>
                <a:spcPts val="0"/>
              </a:spcAft>
              <a:buClr>
                <a:schemeClr val="dk1"/>
              </a:buClr>
              <a:buSzPts val="1800"/>
              <a:buChar char="−"/>
              <a:defRPr/>
            </a:lvl6pPr>
            <a:lvl7pPr marL="3200400" lvl="6" indent="-342900" algn="l">
              <a:lnSpc>
                <a:spcPct val="110000"/>
              </a:lnSpc>
              <a:spcBef>
                <a:spcPts val="0"/>
              </a:spcBef>
              <a:spcAft>
                <a:spcPts val="0"/>
              </a:spcAft>
              <a:buClr>
                <a:schemeClr val="dk1"/>
              </a:buClr>
              <a:buSzPts val="1800"/>
              <a:buChar char="−"/>
              <a:defRPr/>
            </a:lvl7pPr>
            <a:lvl8pPr marL="3657600" lvl="7" indent="-342900" algn="l">
              <a:lnSpc>
                <a:spcPct val="110000"/>
              </a:lnSpc>
              <a:spcBef>
                <a:spcPts val="0"/>
              </a:spcBef>
              <a:spcAft>
                <a:spcPts val="0"/>
              </a:spcAft>
              <a:buClr>
                <a:schemeClr val="dk1"/>
              </a:buClr>
              <a:buSzPts val="1800"/>
              <a:buChar char="−"/>
              <a:defRPr/>
            </a:lvl8pPr>
            <a:lvl9pPr marL="4114800" lvl="8" indent="-342900" algn="l">
              <a:lnSpc>
                <a:spcPct val="110000"/>
              </a:lnSpc>
              <a:spcBef>
                <a:spcPts val="0"/>
              </a:spcBef>
              <a:spcAft>
                <a:spcPts val="0"/>
              </a:spcAft>
              <a:buClr>
                <a:schemeClr val="dk1"/>
              </a:buClr>
              <a:buSzPts val="1800"/>
              <a:buChar char="−"/>
              <a:defRPr/>
            </a:lvl9pPr>
          </a:lstStyle>
          <a:p>
            <a:endParaRPr/>
          </a:p>
        </p:txBody>
      </p:sp>
      <p:sp>
        <p:nvSpPr>
          <p:cNvPr id="212" name="Google Shape;212;p35"/>
          <p:cNvSpPr/>
          <p:nvPr/>
        </p:nvSpPr>
        <p:spPr>
          <a:xfrm>
            <a:off x="11360253" y="6433592"/>
            <a:ext cx="399747" cy="100408"/>
          </a:xfrm>
          <a:custGeom>
            <a:avLst/>
            <a:gdLst/>
            <a:ahLst/>
            <a:cxnLst/>
            <a:rect l="l" t="t" r="r" b="b"/>
            <a:pathLst>
              <a:path w="1157" h="288" extrusionOk="0">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213" name="Google Shape;213;p35"/>
          <p:cNvSpPr txBox="1">
            <a:spLocks noGrp="1"/>
          </p:cNvSpPr>
          <p:nvPr>
            <p:ph type="sldNum" idx="12"/>
          </p:nvPr>
        </p:nvSpPr>
        <p:spPr>
          <a:xfrm>
            <a:off x="432000" y="6378417"/>
            <a:ext cx="673950" cy="180000"/>
          </a:xfrm>
          <a:prstGeom prst="rect">
            <a:avLst/>
          </a:prstGeom>
          <a:noFill/>
          <a:ln>
            <a:noFill/>
          </a:ln>
        </p:spPr>
        <p:txBody>
          <a:bodyPr spcFirstLastPara="1" wrap="square" lIns="0" tIns="0" rIns="0" bIns="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r>
              <a:rPr lang="da-DK"/>
              <a:t>Side </a:t>
            </a:r>
            <a:fld id="{00000000-1234-1234-1234-123412341234}" type="slidenum">
              <a:rPr lang="da-DK"/>
              <a:t>‹nr.›</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killeside">
  <p:cSld name="Skilleside">
    <p:spTree>
      <p:nvGrpSpPr>
        <p:cNvPr id="1" name="Shape 214"/>
        <p:cNvGrpSpPr/>
        <p:nvPr/>
      </p:nvGrpSpPr>
      <p:grpSpPr>
        <a:xfrm>
          <a:off x="0" y="0"/>
          <a:ext cx="0" cy="0"/>
          <a:chOff x="0" y="0"/>
          <a:chExt cx="0" cy="0"/>
        </a:xfrm>
      </p:grpSpPr>
      <p:sp>
        <p:nvSpPr>
          <p:cNvPr id="215" name="Google Shape;215;p36"/>
          <p:cNvSpPr/>
          <p:nvPr/>
        </p:nvSpPr>
        <p:spPr>
          <a:xfrm>
            <a:off x="0" y="0"/>
            <a:ext cx="12193200" cy="68616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Raleway"/>
              <a:ea typeface="Raleway"/>
              <a:cs typeface="Raleway"/>
              <a:sym typeface="Raleway"/>
            </a:endParaRPr>
          </a:p>
        </p:txBody>
      </p:sp>
      <p:sp>
        <p:nvSpPr>
          <p:cNvPr id="216" name="Google Shape;216;p36"/>
          <p:cNvSpPr txBox="1">
            <a:spLocks noGrp="1"/>
          </p:cNvSpPr>
          <p:nvPr>
            <p:ph type="ctrTitle"/>
          </p:nvPr>
        </p:nvSpPr>
        <p:spPr>
          <a:xfrm>
            <a:off x="432000" y="614024"/>
            <a:ext cx="6940800" cy="3621600"/>
          </a:xfrm>
          <a:prstGeom prst="rect">
            <a:avLst/>
          </a:prstGeom>
          <a:noFill/>
          <a:ln>
            <a:noFill/>
          </a:ln>
        </p:spPr>
        <p:txBody>
          <a:bodyPr spcFirstLastPara="1" wrap="square" lIns="0" tIns="0" rIns="0" bIns="0" anchor="t" anchorCtr="0">
            <a:noAutofit/>
          </a:bodyPr>
          <a:lstStyle>
            <a:lvl1pPr lvl="0" algn="l">
              <a:lnSpc>
                <a:spcPct val="83000"/>
              </a:lnSpc>
              <a:spcBef>
                <a:spcPts val="0"/>
              </a:spcBef>
              <a:spcAft>
                <a:spcPts val="0"/>
              </a:spcAft>
              <a:buClr>
                <a:schemeClr val="lt2"/>
              </a:buClr>
              <a:buSzPts val="5000"/>
              <a:buFont typeface="Raleway ExtraBold"/>
              <a:buNone/>
              <a:defRPr sz="5000" b="1">
                <a:solidFill>
                  <a:schemeClr val="l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7" name="Google Shape;217;p36"/>
          <p:cNvSpPr txBox="1">
            <a:spLocks noGrp="1"/>
          </p:cNvSpPr>
          <p:nvPr>
            <p:ph type="body" idx="1"/>
          </p:nvPr>
        </p:nvSpPr>
        <p:spPr>
          <a:xfrm>
            <a:off x="431998" y="5577840"/>
            <a:ext cx="4021200" cy="705802"/>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lt2"/>
              </a:buClr>
              <a:buSzPts val="1500"/>
              <a:buNone/>
              <a:defRPr sz="1500">
                <a:solidFill>
                  <a:schemeClr val="lt2"/>
                </a:solidFill>
              </a:defRPr>
            </a:lvl1pPr>
            <a:lvl2pPr marL="914400" lvl="1" indent="-228600" algn="l">
              <a:lnSpc>
                <a:spcPct val="110000"/>
              </a:lnSpc>
              <a:spcBef>
                <a:spcPts val="0"/>
              </a:spcBef>
              <a:spcAft>
                <a:spcPts val="0"/>
              </a:spcAft>
              <a:buClr>
                <a:schemeClr val="dk1"/>
              </a:buClr>
              <a:buSzPts val="1500"/>
              <a:buNone/>
              <a:defRPr/>
            </a:lvl2pPr>
            <a:lvl3pPr marL="1371600" lvl="2" indent="-342900" algn="l">
              <a:lnSpc>
                <a:spcPct val="110000"/>
              </a:lnSpc>
              <a:spcBef>
                <a:spcPts val="0"/>
              </a:spcBef>
              <a:spcAft>
                <a:spcPts val="0"/>
              </a:spcAft>
              <a:buClr>
                <a:schemeClr val="dk1"/>
              </a:buClr>
              <a:buSzPts val="1800"/>
              <a:buChar char="−"/>
              <a:defRPr/>
            </a:lvl3pPr>
            <a:lvl4pPr marL="1828800" lvl="3" indent="-342900" algn="l">
              <a:lnSpc>
                <a:spcPct val="110000"/>
              </a:lnSpc>
              <a:spcBef>
                <a:spcPts val="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342900" algn="l">
              <a:lnSpc>
                <a:spcPct val="110000"/>
              </a:lnSpc>
              <a:spcBef>
                <a:spcPts val="0"/>
              </a:spcBef>
              <a:spcAft>
                <a:spcPts val="0"/>
              </a:spcAft>
              <a:buClr>
                <a:schemeClr val="dk1"/>
              </a:buClr>
              <a:buSzPts val="1800"/>
              <a:buChar char="−"/>
              <a:defRPr/>
            </a:lvl6pPr>
            <a:lvl7pPr marL="3200400" lvl="6" indent="-342900" algn="l">
              <a:lnSpc>
                <a:spcPct val="110000"/>
              </a:lnSpc>
              <a:spcBef>
                <a:spcPts val="0"/>
              </a:spcBef>
              <a:spcAft>
                <a:spcPts val="0"/>
              </a:spcAft>
              <a:buClr>
                <a:schemeClr val="dk1"/>
              </a:buClr>
              <a:buSzPts val="1800"/>
              <a:buChar char="−"/>
              <a:defRPr/>
            </a:lvl7pPr>
            <a:lvl8pPr marL="3657600" lvl="7" indent="-342900" algn="l">
              <a:lnSpc>
                <a:spcPct val="110000"/>
              </a:lnSpc>
              <a:spcBef>
                <a:spcPts val="0"/>
              </a:spcBef>
              <a:spcAft>
                <a:spcPts val="0"/>
              </a:spcAft>
              <a:buClr>
                <a:schemeClr val="dk1"/>
              </a:buClr>
              <a:buSzPts val="1800"/>
              <a:buChar char="−"/>
              <a:defRPr/>
            </a:lvl8pPr>
            <a:lvl9pPr marL="4114800" lvl="8" indent="-342900" algn="l">
              <a:lnSpc>
                <a:spcPct val="110000"/>
              </a:lnSpc>
              <a:spcBef>
                <a:spcPts val="0"/>
              </a:spcBef>
              <a:spcAft>
                <a:spcPts val="0"/>
              </a:spcAft>
              <a:buClr>
                <a:schemeClr val="dk1"/>
              </a:buClr>
              <a:buSzPts val="1800"/>
              <a:buChar char="−"/>
              <a:defRPr/>
            </a:lvl9pPr>
          </a:lstStyle>
          <a:p>
            <a:endParaRPr/>
          </a:p>
        </p:txBody>
      </p:sp>
      <p:sp>
        <p:nvSpPr>
          <p:cNvPr id="218" name="Google Shape;218;p36"/>
          <p:cNvSpPr/>
          <p:nvPr/>
        </p:nvSpPr>
        <p:spPr>
          <a:xfrm>
            <a:off x="432000" y="6433592"/>
            <a:ext cx="399747" cy="100408"/>
          </a:xfrm>
          <a:custGeom>
            <a:avLst/>
            <a:gdLst/>
            <a:ahLst/>
            <a:cxnLst/>
            <a:rect l="l" t="t" r="r" b="b"/>
            <a:pathLst>
              <a:path w="1157" h="288" extrusionOk="0">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killeside med billede">
  <p:cSld name="Skilleside med billede">
    <p:spTree>
      <p:nvGrpSpPr>
        <p:cNvPr id="1" name="Shape 219"/>
        <p:cNvGrpSpPr/>
        <p:nvPr/>
      </p:nvGrpSpPr>
      <p:grpSpPr>
        <a:xfrm>
          <a:off x="0" y="0"/>
          <a:ext cx="0" cy="0"/>
          <a:chOff x="0" y="0"/>
          <a:chExt cx="0" cy="0"/>
        </a:xfrm>
      </p:grpSpPr>
      <p:sp>
        <p:nvSpPr>
          <p:cNvPr id="220" name="Google Shape;220;p37"/>
          <p:cNvSpPr/>
          <p:nvPr/>
        </p:nvSpPr>
        <p:spPr>
          <a:xfrm>
            <a:off x="0" y="0"/>
            <a:ext cx="12193200" cy="68616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Raleway"/>
              <a:ea typeface="Raleway"/>
              <a:cs typeface="Raleway"/>
              <a:sym typeface="Raleway"/>
            </a:endParaRPr>
          </a:p>
        </p:txBody>
      </p:sp>
      <p:sp>
        <p:nvSpPr>
          <p:cNvPr id="221" name="Google Shape;221;p37"/>
          <p:cNvSpPr>
            <a:spLocks noGrp="1"/>
          </p:cNvSpPr>
          <p:nvPr>
            <p:ph type="pic" idx="2"/>
          </p:nvPr>
        </p:nvSpPr>
        <p:spPr>
          <a:xfrm>
            <a:off x="0" y="-1"/>
            <a:ext cx="12189600" cy="6858000"/>
          </a:xfrm>
          <a:prstGeom prst="rect">
            <a:avLst/>
          </a:prstGeom>
          <a:noFill/>
          <a:ln>
            <a:noFill/>
          </a:ln>
        </p:spPr>
      </p:sp>
      <p:sp>
        <p:nvSpPr>
          <p:cNvPr id="222" name="Google Shape;222;p37"/>
          <p:cNvSpPr txBox="1">
            <a:spLocks noGrp="1"/>
          </p:cNvSpPr>
          <p:nvPr>
            <p:ph type="ctrTitle"/>
          </p:nvPr>
        </p:nvSpPr>
        <p:spPr>
          <a:xfrm>
            <a:off x="432000" y="614024"/>
            <a:ext cx="6940800" cy="3621600"/>
          </a:xfrm>
          <a:prstGeom prst="rect">
            <a:avLst/>
          </a:prstGeom>
          <a:noFill/>
          <a:ln>
            <a:noFill/>
          </a:ln>
        </p:spPr>
        <p:txBody>
          <a:bodyPr spcFirstLastPara="1" wrap="square" lIns="0" tIns="0" rIns="0" bIns="0" anchor="t" anchorCtr="0">
            <a:noAutofit/>
          </a:bodyPr>
          <a:lstStyle>
            <a:lvl1pPr lvl="0" algn="l">
              <a:lnSpc>
                <a:spcPct val="83000"/>
              </a:lnSpc>
              <a:spcBef>
                <a:spcPts val="0"/>
              </a:spcBef>
              <a:spcAft>
                <a:spcPts val="0"/>
              </a:spcAft>
              <a:buClr>
                <a:schemeClr val="lt2"/>
              </a:buClr>
              <a:buSzPts val="5000"/>
              <a:buFont typeface="Raleway ExtraBold"/>
              <a:buNone/>
              <a:defRPr sz="5000" b="1">
                <a:solidFill>
                  <a:schemeClr val="l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3" name="Google Shape;223;p37"/>
          <p:cNvSpPr txBox="1">
            <a:spLocks noGrp="1"/>
          </p:cNvSpPr>
          <p:nvPr>
            <p:ph type="body" idx="1"/>
          </p:nvPr>
        </p:nvSpPr>
        <p:spPr>
          <a:xfrm>
            <a:off x="431998" y="5577840"/>
            <a:ext cx="4021200" cy="705802"/>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lt2"/>
              </a:buClr>
              <a:buSzPts val="1500"/>
              <a:buNone/>
              <a:defRPr sz="1500">
                <a:solidFill>
                  <a:schemeClr val="lt2"/>
                </a:solidFill>
              </a:defRPr>
            </a:lvl1pPr>
            <a:lvl2pPr marL="914400" lvl="1" indent="-228600" algn="l">
              <a:lnSpc>
                <a:spcPct val="110000"/>
              </a:lnSpc>
              <a:spcBef>
                <a:spcPts val="0"/>
              </a:spcBef>
              <a:spcAft>
                <a:spcPts val="0"/>
              </a:spcAft>
              <a:buClr>
                <a:schemeClr val="dk1"/>
              </a:buClr>
              <a:buSzPts val="1500"/>
              <a:buNone/>
              <a:defRPr/>
            </a:lvl2pPr>
            <a:lvl3pPr marL="1371600" lvl="2" indent="-342900" algn="l">
              <a:lnSpc>
                <a:spcPct val="110000"/>
              </a:lnSpc>
              <a:spcBef>
                <a:spcPts val="0"/>
              </a:spcBef>
              <a:spcAft>
                <a:spcPts val="0"/>
              </a:spcAft>
              <a:buClr>
                <a:schemeClr val="dk1"/>
              </a:buClr>
              <a:buSzPts val="1800"/>
              <a:buChar char="−"/>
              <a:defRPr/>
            </a:lvl3pPr>
            <a:lvl4pPr marL="1828800" lvl="3" indent="-342900" algn="l">
              <a:lnSpc>
                <a:spcPct val="110000"/>
              </a:lnSpc>
              <a:spcBef>
                <a:spcPts val="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342900" algn="l">
              <a:lnSpc>
                <a:spcPct val="110000"/>
              </a:lnSpc>
              <a:spcBef>
                <a:spcPts val="0"/>
              </a:spcBef>
              <a:spcAft>
                <a:spcPts val="0"/>
              </a:spcAft>
              <a:buClr>
                <a:schemeClr val="dk1"/>
              </a:buClr>
              <a:buSzPts val="1800"/>
              <a:buChar char="−"/>
              <a:defRPr/>
            </a:lvl6pPr>
            <a:lvl7pPr marL="3200400" lvl="6" indent="-342900" algn="l">
              <a:lnSpc>
                <a:spcPct val="110000"/>
              </a:lnSpc>
              <a:spcBef>
                <a:spcPts val="0"/>
              </a:spcBef>
              <a:spcAft>
                <a:spcPts val="0"/>
              </a:spcAft>
              <a:buClr>
                <a:schemeClr val="dk1"/>
              </a:buClr>
              <a:buSzPts val="1800"/>
              <a:buChar char="−"/>
              <a:defRPr/>
            </a:lvl7pPr>
            <a:lvl8pPr marL="3657600" lvl="7" indent="-342900" algn="l">
              <a:lnSpc>
                <a:spcPct val="110000"/>
              </a:lnSpc>
              <a:spcBef>
                <a:spcPts val="0"/>
              </a:spcBef>
              <a:spcAft>
                <a:spcPts val="0"/>
              </a:spcAft>
              <a:buClr>
                <a:schemeClr val="dk1"/>
              </a:buClr>
              <a:buSzPts val="1800"/>
              <a:buChar char="−"/>
              <a:defRPr/>
            </a:lvl8pPr>
            <a:lvl9pPr marL="4114800" lvl="8" indent="-342900" algn="l">
              <a:lnSpc>
                <a:spcPct val="110000"/>
              </a:lnSpc>
              <a:spcBef>
                <a:spcPts val="0"/>
              </a:spcBef>
              <a:spcAft>
                <a:spcPts val="0"/>
              </a:spcAft>
              <a:buClr>
                <a:schemeClr val="dk1"/>
              </a:buClr>
              <a:buSzPts val="1800"/>
              <a:buChar char="−"/>
              <a:defRPr/>
            </a:lvl9pPr>
          </a:lstStyle>
          <a:p>
            <a:endParaRPr/>
          </a:p>
        </p:txBody>
      </p:sp>
      <p:sp>
        <p:nvSpPr>
          <p:cNvPr id="224" name="Google Shape;224;p37"/>
          <p:cNvSpPr/>
          <p:nvPr/>
        </p:nvSpPr>
        <p:spPr>
          <a:xfrm>
            <a:off x="432343" y="6434991"/>
            <a:ext cx="399257" cy="100801"/>
          </a:xfrm>
          <a:custGeom>
            <a:avLst/>
            <a:gdLst/>
            <a:ahLst/>
            <a:cxnLst/>
            <a:rect l="l" t="t" r="r" b="b"/>
            <a:pathLst>
              <a:path w="119897" h="120001" extrusionOk="0">
                <a:moveTo>
                  <a:pt x="58964" y="2084"/>
                </a:moveTo>
                <a:cubicBezTo>
                  <a:pt x="58964" y="44584"/>
                  <a:pt x="58964" y="44584"/>
                  <a:pt x="58964" y="44584"/>
                </a:cubicBezTo>
                <a:lnTo>
                  <a:pt x="48394" y="44584"/>
                </a:lnTo>
                <a:cubicBezTo>
                  <a:pt x="48394" y="75417"/>
                  <a:pt x="48394" y="75417"/>
                  <a:pt x="48394" y="75417"/>
                </a:cubicBezTo>
                <a:lnTo>
                  <a:pt x="58964" y="75417"/>
                </a:lnTo>
                <a:cubicBezTo>
                  <a:pt x="58964" y="117917"/>
                  <a:pt x="58964" y="117917"/>
                  <a:pt x="58964" y="117917"/>
                </a:cubicBezTo>
                <a:lnTo>
                  <a:pt x="66633" y="117917"/>
                </a:lnTo>
                <a:cubicBezTo>
                  <a:pt x="66633" y="75417"/>
                  <a:pt x="66633" y="75417"/>
                  <a:pt x="66633" y="75417"/>
                </a:cubicBezTo>
                <a:lnTo>
                  <a:pt x="77203" y="75417"/>
                </a:lnTo>
                <a:cubicBezTo>
                  <a:pt x="77203" y="44584"/>
                  <a:pt x="77203" y="44584"/>
                  <a:pt x="77203" y="44584"/>
                </a:cubicBezTo>
                <a:lnTo>
                  <a:pt x="66633" y="44584"/>
                </a:lnTo>
                <a:lnTo>
                  <a:pt x="66633" y="2084"/>
                </a:lnTo>
                <a:close/>
                <a:moveTo>
                  <a:pt x="9638" y="1"/>
                </a:moveTo>
                <a:cubicBezTo>
                  <a:pt x="2799" y="1"/>
                  <a:pt x="1" y="23751"/>
                  <a:pt x="1" y="37917"/>
                </a:cubicBezTo>
                <a:cubicBezTo>
                  <a:pt x="1" y="66251"/>
                  <a:pt x="8291" y="101667"/>
                  <a:pt x="18032" y="120001"/>
                </a:cubicBezTo>
                <a:cubicBezTo>
                  <a:pt x="27669" y="101667"/>
                  <a:pt x="35959" y="66251"/>
                  <a:pt x="35959" y="37917"/>
                </a:cubicBezTo>
                <a:cubicBezTo>
                  <a:pt x="35959" y="23751"/>
                  <a:pt x="33161" y="1"/>
                  <a:pt x="26425" y="1"/>
                </a:cubicBezTo>
                <a:cubicBezTo>
                  <a:pt x="20312" y="1"/>
                  <a:pt x="18032" y="22084"/>
                  <a:pt x="18032" y="22084"/>
                </a:cubicBezTo>
                <a:cubicBezTo>
                  <a:pt x="18032" y="22084"/>
                  <a:pt x="15648" y="1"/>
                  <a:pt x="9638" y="1"/>
                </a:cubicBezTo>
                <a:close/>
                <a:moveTo>
                  <a:pt x="104975" y="1"/>
                </a:moveTo>
                <a:cubicBezTo>
                  <a:pt x="96685" y="1"/>
                  <a:pt x="90052" y="27084"/>
                  <a:pt x="90052" y="60001"/>
                </a:cubicBezTo>
                <a:cubicBezTo>
                  <a:pt x="90052" y="92917"/>
                  <a:pt x="96685" y="120001"/>
                  <a:pt x="104975" y="120001"/>
                </a:cubicBezTo>
                <a:cubicBezTo>
                  <a:pt x="113161" y="120001"/>
                  <a:pt x="119897" y="92917"/>
                  <a:pt x="119897" y="60001"/>
                </a:cubicBezTo>
                <a:cubicBezTo>
                  <a:pt x="119897" y="27084"/>
                  <a:pt x="113161" y="1"/>
                  <a:pt x="1049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gside">
  <p:cSld name="Bagside">
    <p:spTree>
      <p:nvGrpSpPr>
        <p:cNvPr id="1" name="Shape 225"/>
        <p:cNvGrpSpPr/>
        <p:nvPr/>
      </p:nvGrpSpPr>
      <p:grpSpPr>
        <a:xfrm>
          <a:off x="0" y="0"/>
          <a:ext cx="0" cy="0"/>
          <a:chOff x="0" y="0"/>
          <a:chExt cx="0" cy="0"/>
        </a:xfrm>
      </p:grpSpPr>
      <p:sp>
        <p:nvSpPr>
          <p:cNvPr id="226" name="Google Shape;226;p38"/>
          <p:cNvSpPr/>
          <p:nvPr/>
        </p:nvSpPr>
        <p:spPr>
          <a:xfrm>
            <a:off x="0" y="0"/>
            <a:ext cx="12193200" cy="6861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Raleway"/>
              <a:ea typeface="Raleway"/>
              <a:cs typeface="Raleway"/>
              <a:sym typeface="Raleway"/>
            </a:endParaRPr>
          </a:p>
        </p:txBody>
      </p:sp>
      <p:pic>
        <p:nvPicPr>
          <p:cNvPr id="227" name="Google Shape;227;p38"/>
          <p:cNvPicPr preferRelativeResize="0"/>
          <p:nvPr/>
        </p:nvPicPr>
        <p:blipFill rotWithShape="1">
          <a:blip r:embed="rId2">
            <a:alphaModFix/>
          </a:blip>
          <a:srcRect/>
          <a:stretch/>
        </p:blipFill>
        <p:spPr>
          <a:xfrm>
            <a:off x="432000" y="6416826"/>
            <a:ext cx="1198924" cy="113156"/>
          </a:xfrm>
          <a:prstGeom prst="rect">
            <a:avLst/>
          </a:prstGeom>
          <a:noFill/>
          <a:ln>
            <a:noFill/>
          </a:ln>
        </p:spPr>
      </p:pic>
      <p:grpSp>
        <p:nvGrpSpPr>
          <p:cNvPr id="228" name="Google Shape;228;p38"/>
          <p:cNvGrpSpPr/>
          <p:nvPr/>
        </p:nvGrpSpPr>
        <p:grpSpPr>
          <a:xfrm>
            <a:off x="1327151" y="2841626"/>
            <a:ext cx="9540875" cy="1082675"/>
            <a:chOff x="836" y="1790"/>
            <a:chExt cx="6010" cy="682"/>
          </a:xfrm>
        </p:grpSpPr>
        <p:sp>
          <p:nvSpPr>
            <p:cNvPr id="229" name="Google Shape;229;p38"/>
            <p:cNvSpPr/>
            <p:nvPr/>
          </p:nvSpPr>
          <p:spPr>
            <a:xfrm>
              <a:off x="6166" y="1790"/>
              <a:ext cx="680" cy="682"/>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230" name="Google Shape;230;p38"/>
            <p:cNvSpPr/>
            <p:nvPr/>
          </p:nvSpPr>
          <p:spPr>
            <a:xfrm>
              <a:off x="3582" y="1802"/>
              <a:ext cx="658" cy="659"/>
            </a:xfrm>
            <a:custGeom>
              <a:avLst/>
              <a:gdLst/>
              <a:ahLst/>
              <a:cxnLst/>
              <a:rect l="l" t="t" r="r" b="b"/>
              <a:pathLst>
                <a:path w="658" h="659" extrusionOk="0">
                  <a:moveTo>
                    <a:pt x="417" y="0"/>
                  </a:moveTo>
                  <a:lnTo>
                    <a:pt x="241" y="0"/>
                  </a:lnTo>
                  <a:lnTo>
                    <a:pt x="241" y="241"/>
                  </a:lnTo>
                  <a:lnTo>
                    <a:pt x="0" y="241"/>
                  </a:lnTo>
                  <a:lnTo>
                    <a:pt x="0" y="418"/>
                  </a:lnTo>
                  <a:lnTo>
                    <a:pt x="241" y="418"/>
                  </a:lnTo>
                  <a:lnTo>
                    <a:pt x="241" y="659"/>
                  </a:lnTo>
                  <a:lnTo>
                    <a:pt x="417" y="659"/>
                  </a:lnTo>
                  <a:lnTo>
                    <a:pt x="417" y="418"/>
                  </a:lnTo>
                  <a:lnTo>
                    <a:pt x="658" y="418"/>
                  </a:lnTo>
                  <a:lnTo>
                    <a:pt x="658" y="241"/>
                  </a:lnTo>
                  <a:lnTo>
                    <a:pt x="417" y="241"/>
                  </a:lnTo>
                  <a:lnTo>
                    <a:pt x="417"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231" name="Google Shape;231;p38"/>
            <p:cNvSpPr/>
            <p:nvPr/>
          </p:nvSpPr>
          <p:spPr>
            <a:xfrm>
              <a:off x="836" y="1790"/>
              <a:ext cx="820" cy="682"/>
            </a:xfrm>
            <a:custGeom>
              <a:avLst/>
              <a:gdLst/>
              <a:ahLst/>
              <a:cxnLst/>
              <a:rect l="l" t="t" r="r" b="b"/>
              <a:pathLst>
                <a:path w="1231" h="1021" extrusionOk="0">
                  <a:moveTo>
                    <a:pt x="903" y="0"/>
                  </a:moveTo>
                  <a:cubicBezTo>
                    <a:pt x="695" y="0"/>
                    <a:pt x="615" y="188"/>
                    <a:pt x="615" y="188"/>
                  </a:cubicBezTo>
                  <a:cubicBezTo>
                    <a:pt x="615" y="188"/>
                    <a:pt x="536" y="0"/>
                    <a:pt x="328" y="0"/>
                  </a:cubicBezTo>
                  <a:cubicBezTo>
                    <a:pt x="95" y="0"/>
                    <a:pt x="0" y="204"/>
                    <a:pt x="0" y="323"/>
                  </a:cubicBezTo>
                  <a:cubicBezTo>
                    <a:pt x="0" y="565"/>
                    <a:pt x="284" y="866"/>
                    <a:pt x="615" y="1021"/>
                  </a:cubicBezTo>
                  <a:cubicBezTo>
                    <a:pt x="947" y="866"/>
                    <a:pt x="1231" y="565"/>
                    <a:pt x="1231" y="323"/>
                  </a:cubicBezTo>
                  <a:cubicBezTo>
                    <a:pt x="1231" y="204"/>
                    <a:pt x="1136" y="0"/>
                    <a:pt x="903"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Kun titel" type="titleOnly">
  <p:cSld name="TITLE_ONLY">
    <p:spTree>
      <p:nvGrpSpPr>
        <p:cNvPr id="1" name="Shape 232"/>
        <p:cNvGrpSpPr/>
        <p:nvPr/>
      </p:nvGrpSpPr>
      <p:grpSpPr>
        <a:xfrm>
          <a:off x="0" y="0"/>
          <a:ext cx="0" cy="0"/>
          <a:chOff x="0" y="0"/>
          <a:chExt cx="0" cy="0"/>
        </a:xfrm>
      </p:grpSpPr>
      <p:sp>
        <p:nvSpPr>
          <p:cNvPr id="233" name="Google Shape;233;p39"/>
          <p:cNvSpPr txBox="1">
            <a:spLocks noGrp="1"/>
          </p:cNvSpPr>
          <p:nvPr>
            <p:ph type="title"/>
          </p:nvPr>
        </p:nvSpPr>
        <p:spPr>
          <a:xfrm>
            <a:off x="432000" y="632970"/>
            <a:ext cx="11328000" cy="934890"/>
          </a:xfrm>
          <a:prstGeom prst="rect">
            <a:avLst/>
          </a:prstGeom>
          <a:noFill/>
          <a:ln>
            <a:noFill/>
          </a:ln>
        </p:spPr>
        <p:txBody>
          <a:bodyPr spcFirstLastPara="1" wrap="square" lIns="0" tIns="0" rIns="0" bIns="0" anchor="t" anchorCtr="0">
            <a:noAutofit/>
          </a:bodyPr>
          <a:lstStyle>
            <a:lvl1pPr lvl="0" algn="l">
              <a:lnSpc>
                <a:spcPct val="83000"/>
              </a:lnSpc>
              <a:spcBef>
                <a:spcPts val="0"/>
              </a:spcBef>
              <a:spcAft>
                <a:spcPts val="0"/>
              </a:spcAft>
              <a:buClr>
                <a:schemeClr val="l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4" name="Google Shape;234;p39"/>
          <p:cNvSpPr txBox="1">
            <a:spLocks noGrp="1"/>
          </p:cNvSpPr>
          <p:nvPr>
            <p:ph type="sldNum" idx="12"/>
          </p:nvPr>
        </p:nvSpPr>
        <p:spPr>
          <a:xfrm>
            <a:off x="432000" y="6378417"/>
            <a:ext cx="673950" cy="180000"/>
          </a:xfrm>
          <a:prstGeom prst="rect">
            <a:avLst/>
          </a:prstGeom>
          <a:noFill/>
          <a:ln>
            <a:noFill/>
          </a:ln>
        </p:spPr>
        <p:txBody>
          <a:bodyPr spcFirstLastPara="1" wrap="square" lIns="0" tIns="0" rIns="0" bIns="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r>
              <a:rPr lang="da-DK"/>
              <a:t>Side </a:t>
            </a:r>
            <a:fld id="{00000000-1234-1234-1234-123412341234}" type="slidenum">
              <a:rPr lang="da-DK"/>
              <a:t>‹nr.›</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om" type="blank">
  <p:cSld name="BLANK">
    <p:spTree>
      <p:nvGrpSpPr>
        <p:cNvPr id="1" name="Shape 235"/>
        <p:cNvGrpSpPr/>
        <p:nvPr/>
      </p:nvGrpSpPr>
      <p:grpSpPr>
        <a:xfrm>
          <a:off x="0" y="0"/>
          <a:ext cx="0" cy="0"/>
          <a:chOff x="0" y="0"/>
          <a:chExt cx="0" cy="0"/>
        </a:xfrm>
      </p:grpSpPr>
      <p:sp>
        <p:nvSpPr>
          <p:cNvPr id="236" name="Google Shape;236;p40"/>
          <p:cNvSpPr txBox="1">
            <a:spLocks noGrp="1"/>
          </p:cNvSpPr>
          <p:nvPr>
            <p:ph type="sldNum" idx="12"/>
          </p:nvPr>
        </p:nvSpPr>
        <p:spPr>
          <a:xfrm>
            <a:off x="432000" y="6378417"/>
            <a:ext cx="673950" cy="180000"/>
          </a:xfrm>
          <a:prstGeom prst="rect">
            <a:avLst/>
          </a:prstGeom>
          <a:noFill/>
          <a:ln>
            <a:noFill/>
          </a:ln>
        </p:spPr>
        <p:txBody>
          <a:bodyPr spcFirstLastPara="1" wrap="square" lIns="0" tIns="0" rIns="0" bIns="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r>
              <a:rPr lang="da-DK"/>
              <a:t>Side </a:t>
            </a:r>
            <a:fld id="{00000000-1234-1234-1234-123412341234}" type="slidenum">
              <a:rPr lang="da-DK"/>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slide">
  <p:cSld name="Titelslide">
    <p:spTree>
      <p:nvGrpSpPr>
        <p:cNvPr id="1" name="Shape 18"/>
        <p:cNvGrpSpPr/>
        <p:nvPr/>
      </p:nvGrpSpPr>
      <p:grpSpPr>
        <a:xfrm>
          <a:off x="0" y="0"/>
          <a:ext cx="0" cy="0"/>
          <a:chOff x="0" y="0"/>
          <a:chExt cx="0" cy="0"/>
        </a:xfrm>
      </p:grpSpPr>
      <p:sp>
        <p:nvSpPr>
          <p:cNvPr id="19" name="Google Shape;19;p20"/>
          <p:cNvSpPr/>
          <p:nvPr/>
        </p:nvSpPr>
        <p:spPr>
          <a:xfrm>
            <a:off x="0" y="0"/>
            <a:ext cx="12193200" cy="68616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Raleway"/>
              <a:ea typeface="Raleway"/>
              <a:cs typeface="Raleway"/>
              <a:sym typeface="Raleway"/>
            </a:endParaRPr>
          </a:p>
        </p:txBody>
      </p:sp>
      <p:sp>
        <p:nvSpPr>
          <p:cNvPr id="20" name="Google Shape;20;p20"/>
          <p:cNvSpPr txBox="1">
            <a:spLocks noGrp="1"/>
          </p:cNvSpPr>
          <p:nvPr>
            <p:ph type="ctrTitle"/>
          </p:nvPr>
        </p:nvSpPr>
        <p:spPr>
          <a:xfrm>
            <a:off x="432000" y="1122362"/>
            <a:ext cx="6940800" cy="3621600"/>
          </a:xfrm>
          <a:prstGeom prst="rect">
            <a:avLst/>
          </a:prstGeom>
          <a:noFill/>
          <a:ln>
            <a:noFill/>
          </a:ln>
        </p:spPr>
        <p:txBody>
          <a:bodyPr spcFirstLastPara="1" wrap="square" lIns="0" tIns="0" rIns="0" bIns="0" anchor="b" anchorCtr="0">
            <a:noAutofit/>
          </a:bodyPr>
          <a:lstStyle>
            <a:lvl1pPr lvl="0" algn="l">
              <a:lnSpc>
                <a:spcPct val="83000"/>
              </a:lnSpc>
              <a:spcBef>
                <a:spcPts val="0"/>
              </a:spcBef>
              <a:spcAft>
                <a:spcPts val="0"/>
              </a:spcAft>
              <a:buClr>
                <a:schemeClr val="lt1"/>
              </a:buClr>
              <a:buSzPts val="5000"/>
              <a:buFont typeface="Raleway ExtraBold"/>
              <a:buNone/>
              <a:defRPr sz="50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20"/>
          <p:cNvSpPr txBox="1">
            <a:spLocks noGrp="1"/>
          </p:cNvSpPr>
          <p:nvPr>
            <p:ph type="dt" idx="10"/>
          </p:nvPr>
        </p:nvSpPr>
        <p:spPr>
          <a:xfrm>
            <a:off x="431999" y="5883332"/>
            <a:ext cx="4021200" cy="180000"/>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sz="150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0"/>
          <p:cNvSpPr txBox="1">
            <a:spLocks noGrp="1"/>
          </p:cNvSpPr>
          <p:nvPr>
            <p:ph type="body" idx="1"/>
          </p:nvPr>
        </p:nvSpPr>
        <p:spPr>
          <a:xfrm>
            <a:off x="431998" y="6090239"/>
            <a:ext cx="4021200" cy="252000"/>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lt1"/>
              </a:buClr>
              <a:buSzPts val="1500"/>
              <a:buNone/>
              <a:defRPr sz="1500">
                <a:solidFill>
                  <a:schemeClr val="lt1"/>
                </a:solidFill>
              </a:defRPr>
            </a:lvl1pPr>
            <a:lvl2pPr marL="914400" lvl="1" indent="-228600" algn="l">
              <a:lnSpc>
                <a:spcPct val="110000"/>
              </a:lnSpc>
              <a:spcBef>
                <a:spcPts val="0"/>
              </a:spcBef>
              <a:spcAft>
                <a:spcPts val="0"/>
              </a:spcAft>
              <a:buClr>
                <a:schemeClr val="dk1"/>
              </a:buClr>
              <a:buSzPts val="1500"/>
              <a:buNone/>
              <a:defRPr/>
            </a:lvl2pPr>
            <a:lvl3pPr marL="1371600" lvl="2" indent="-342900" algn="l">
              <a:lnSpc>
                <a:spcPct val="110000"/>
              </a:lnSpc>
              <a:spcBef>
                <a:spcPts val="0"/>
              </a:spcBef>
              <a:spcAft>
                <a:spcPts val="0"/>
              </a:spcAft>
              <a:buClr>
                <a:schemeClr val="dk1"/>
              </a:buClr>
              <a:buSzPts val="1800"/>
              <a:buChar char="−"/>
              <a:defRPr/>
            </a:lvl3pPr>
            <a:lvl4pPr marL="1828800" lvl="3" indent="-342900" algn="l">
              <a:lnSpc>
                <a:spcPct val="110000"/>
              </a:lnSpc>
              <a:spcBef>
                <a:spcPts val="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342900" algn="l">
              <a:lnSpc>
                <a:spcPct val="110000"/>
              </a:lnSpc>
              <a:spcBef>
                <a:spcPts val="0"/>
              </a:spcBef>
              <a:spcAft>
                <a:spcPts val="0"/>
              </a:spcAft>
              <a:buClr>
                <a:schemeClr val="dk1"/>
              </a:buClr>
              <a:buSzPts val="1800"/>
              <a:buChar char="−"/>
              <a:defRPr/>
            </a:lvl6pPr>
            <a:lvl7pPr marL="3200400" lvl="6" indent="-342900" algn="l">
              <a:lnSpc>
                <a:spcPct val="110000"/>
              </a:lnSpc>
              <a:spcBef>
                <a:spcPts val="0"/>
              </a:spcBef>
              <a:spcAft>
                <a:spcPts val="0"/>
              </a:spcAft>
              <a:buClr>
                <a:schemeClr val="dk1"/>
              </a:buClr>
              <a:buSzPts val="1800"/>
              <a:buChar char="−"/>
              <a:defRPr/>
            </a:lvl7pPr>
            <a:lvl8pPr marL="3657600" lvl="7" indent="-342900" algn="l">
              <a:lnSpc>
                <a:spcPct val="110000"/>
              </a:lnSpc>
              <a:spcBef>
                <a:spcPts val="0"/>
              </a:spcBef>
              <a:spcAft>
                <a:spcPts val="0"/>
              </a:spcAft>
              <a:buClr>
                <a:schemeClr val="dk1"/>
              </a:buClr>
              <a:buSzPts val="1800"/>
              <a:buChar char="−"/>
              <a:defRPr/>
            </a:lvl8pPr>
            <a:lvl9pPr marL="4114800" lvl="8" indent="-342900" algn="l">
              <a:lnSpc>
                <a:spcPct val="110000"/>
              </a:lnSpc>
              <a:spcBef>
                <a:spcPts val="0"/>
              </a:spcBef>
              <a:spcAft>
                <a:spcPts val="0"/>
              </a:spcAft>
              <a:buClr>
                <a:schemeClr val="dk1"/>
              </a:buClr>
              <a:buSzPts val="1800"/>
              <a:buChar char="−"/>
              <a:defRPr/>
            </a:lvl9pPr>
          </a:lstStyle>
          <a:p>
            <a:endParaRPr/>
          </a:p>
        </p:txBody>
      </p:sp>
      <p:sp>
        <p:nvSpPr>
          <p:cNvPr id="23" name="Google Shape;23;p20"/>
          <p:cNvSpPr txBox="1">
            <a:spLocks noGrp="1"/>
          </p:cNvSpPr>
          <p:nvPr>
            <p:ph type="body" idx="2"/>
          </p:nvPr>
        </p:nvSpPr>
        <p:spPr>
          <a:xfrm>
            <a:off x="432000" y="6343649"/>
            <a:ext cx="4021200" cy="252000"/>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lt1"/>
              </a:buClr>
              <a:buSzPts val="1500"/>
              <a:buNone/>
              <a:defRPr sz="1500">
                <a:solidFill>
                  <a:schemeClr val="lt1"/>
                </a:solidFill>
              </a:defRPr>
            </a:lvl1pPr>
            <a:lvl2pPr marL="914400" lvl="1" indent="-228600" algn="l">
              <a:lnSpc>
                <a:spcPct val="110000"/>
              </a:lnSpc>
              <a:spcBef>
                <a:spcPts val="0"/>
              </a:spcBef>
              <a:spcAft>
                <a:spcPts val="0"/>
              </a:spcAft>
              <a:buClr>
                <a:schemeClr val="dk1"/>
              </a:buClr>
              <a:buSzPts val="1500"/>
              <a:buNone/>
              <a:defRPr/>
            </a:lvl2pPr>
            <a:lvl3pPr marL="1371600" lvl="2" indent="-342900" algn="l">
              <a:lnSpc>
                <a:spcPct val="110000"/>
              </a:lnSpc>
              <a:spcBef>
                <a:spcPts val="0"/>
              </a:spcBef>
              <a:spcAft>
                <a:spcPts val="0"/>
              </a:spcAft>
              <a:buClr>
                <a:schemeClr val="dk1"/>
              </a:buClr>
              <a:buSzPts val="1800"/>
              <a:buChar char="−"/>
              <a:defRPr/>
            </a:lvl3pPr>
            <a:lvl4pPr marL="1828800" lvl="3" indent="-342900" algn="l">
              <a:lnSpc>
                <a:spcPct val="110000"/>
              </a:lnSpc>
              <a:spcBef>
                <a:spcPts val="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342900" algn="l">
              <a:lnSpc>
                <a:spcPct val="110000"/>
              </a:lnSpc>
              <a:spcBef>
                <a:spcPts val="0"/>
              </a:spcBef>
              <a:spcAft>
                <a:spcPts val="0"/>
              </a:spcAft>
              <a:buClr>
                <a:schemeClr val="dk1"/>
              </a:buClr>
              <a:buSzPts val="1800"/>
              <a:buChar char="−"/>
              <a:defRPr/>
            </a:lvl6pPr>
            <a:lvl7pPr marL="3200400" lvl="6" indent="-342900" algn="l">
              <a:lnSpc>
                <a:spcPct val="110000"/>
              </a:lnSpc>
              <a:spcBef>
                <a:spcPts val="0"/>
              </a:spcBef>
              <a:spcAft>
                <a:spcPts val="0"/>
              </a:spcAft>
              <a:buClr>
                <a:schemeClr val="dk1"/>
              </a:buClr>
              <a:buSzPts val="1800"/>
              <a:buChar char="−"/>
              <a:defRPr/>
            </a:lvl7pPr>
            <a:lvl8pPr marL="3657600" lvl="7" indent="-342900" algn="l">
              <a:lnSpc>
                <a:spcPct val="110000"/>
              </a:lnSpc>
              <a:spcBef>
                <a:spcPts val="0"/>
              </a:spcBef>
              <a:spcAft>
                <a:spcPts val="0"/>
              </a:spcAft>
              <a:buClr>
                <a:schemeClr val="dk1"/>
              </a:buClr>
              <a:buSzPts val="1800"/>
              <a:buChar char="−"/>
              <a:defRPr/>
            </a:lvl8pPr>
            <a:lvl9pPr marL="4114800" lvl="8" indent="-342900" algn="l">
              <a:lnSpc>
                <a:spcPct val="110000"/>
              </a:lnSpc>
              <a:spcBef>
                <a:spcPts val="0"/>
              </a:spcBef>
              <a:spcAft>
                <a:spcPts val="0"/>
              </a:spcAft>
              <a:buClr>
                <a:schemeClr val="dk1"/>
              </a:buClr>
              <a:buSzPts val="1800"/>
              <a:buChar char="−"/>
              <a:defRPr/>
            </a:lvl9pPr>
          </a:lstStyle>
          <a:p>
            <a:endParaRPr/>
          </a:p>
        </p:txBody>
      </p:sp>
      <p:pic>
        <p:nvPicPr>
          <p:cNvPr id="24" name="Google Shape;24;p20"/>
          <p:cNvPicPr preferRelativeResize="0"/>
          <p:nvPr/>
        </p:nvPicPr>
        <p:blipFill rotWithShape="1">
          <a:blip r:embed="rId2">
            <a:alphaModFix/>
          </a:blip>
          <a:srcRect/>
          <a:stretch/>
        </p:blipFill>
        <p:spPr>
          <a:xfrm>
            <a:off x="432001" y="336145"/>
            <a:ext cx="1800659" cy="421958"/>
          </a:xfrm>
          <a:prstGeom prst="rect">
            <a:avLst/>
          </a:prstGeom>
          <a:noFill/>
          <a:ln>
            <a:noFill/>
          </a:ln>
        </p:spPr>
      </p:pic>
      <p:sp>
        <p:nvSpPr>
          <p:cNvPr id="25" name="Google Shape;25;p20"/>
          <p:cNvSpPr/>
          <p:nvPr/>
        </p:nvSpPr>
        <p:spPr>
          <a:xfrm>
            <a:off x="432000" y="5032800"/>
            <a:ext cx="1346400" cy="338400"/>
          </a:xfrm>
          <a:custGeom>
            <a:avLst/>
            <a:gdLst/>
            <a:ahLst/>
            <a:cxnLst/>
            <a:rect l="l" t="t" r="r" b="b"/>
            <a:pathLst>
              <a:path w="1157" h="288" extrusionOk="0">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rgbClr val="E9C7E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rugerguide">
  <p:cSld name="Brugerguide">
    <p:spTree>
      <p:nvGrpSpPr>
        <p:cNvPr id="1" name="Shape 237"/>
        <p:cNvGrpSpPr/>
        <p:nvPr/>
      </p:nvGrpSpPr>
      <p:grpSpPr>
        <a:xfrm>
          <a:off x="0" y="0"/>
          <a:ext cx="0" cy="0"/>
          <a:chOff x="0" y="0"/>
          <a:chExt cx="0" cy="0"/>
        </a:xfrm>
      </p:grpSpPr>
      <p:sp>
        <p:nvSpPr>
          <p:cNvPr id="238" name="Google Shape;238;p41"/>
          <p:cNvSpPr txBox="1"/>
          <p:nvPr/>
        </p:nvSpPr>
        <p:spPr>
          <a:xfrm>
            <a:off x="539748" y="539750"/>
            <a:ext cx="11109325" cy="650171"/>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r>
              <a:rPr lang="da-DK" sz="3200" b="0">
                <a:solidFill>
                  <a:schemeClr val="dk1"/>
                </a:solidFill>
                <a:latin typeface="Arial"/>
                <a:ea typeface="Arial"/>
                <a:cs typeface="Arial"/>
                <a:sym typeface="Arial"/>
              </a:rPr>
              <a:t>Brugerguide - Slet før anvendelse</a:t>
            </a:r>
            <a:endParaRPr/>
          </a:p>
        </p:txBody>
      </p:sp>
      <p:sp>
        <p:nvSpPr>
          <p:cNvPr id="239" name="Google Shape;239;p41"/>
          <p:cNvSpPr txBox="1"/>
          <p:nvPr/>
        </p:nvSpPr>
        <p:spPr>
          <a:xfrm>
            <a:off x="539752" y="1815926"/>
            <a:ext cx="2280360" cy="3493264"/>
          </a:xfrm>
          <a:prstGeom prst="rect">
            <a:avLst/>
          </a:prstGeom>
          <a:noFill/>
          <a:ln>
            <a:noFill/>
          </a:ln>
        </p:spPr>
        <p:txBody>
          <a:bodyPr spcFirstLastPara="1" wrap="square" lIns="0" tIns="0" rIns="144000" bIns="0" anchor="t" anchorCtr="0">
            <a:spAutoFit/>
          </a:bodyPr>
          <a:lstStyle/>
          <a:p>
            <a:pPr marL="0" marR="0" lvl="0" indent="0" algn="l" rtl="0">
              <a:spcBef>
                <a:spcPts val="0"/>
              </a:spcBef>
              <a:spcAft>
                <a:spcPts val="0"/>
              </a:spcAft>
              <a:buNone/>
            </a:pPr>
            <a:r>
              <a:rPr lang="da-DK" sz="900" b="1">
                <a:solidFill>
                  <a:schemeClr val="dk1"/>
                </a:solidFill>
                <a:latin typeface="Arial"/>
                <a:ea typeface="Arial"/>
                <a:cs typeface="Arial"/>
                <a:sym typeface="Arial"/>
              </a:rPr>
              <a:t>Brug tekst typografier</a:t>
            </a:r>
            <a:endParaRPr sz="900" b="1">
              <a:solidFill>
                <a:schemeClr val="dk1"/>
              </a:solidFill>
              <a:latin typeface="Arial"/>
              <a:ea typeface="Arial"/>
              <a:cs typeface="Arial"/>
              <a:sym typeface="Arial"/>
            </a:endParaRPr>
          </a:p>
          <a:p>
            <a:pPr marL="0" marR="0" lvl="0" indent="0" algn="l" rtl="0">
              <a:spcBef>
                <a:spcPts val="600"/>
              </a:spcBef>
              <a:spcAft>
                <a:spcPts val="0"/>
              </a:spcAft>
              <a:buNone/>
            </a:pPr>
            <a:r>
              <a:rPr lang="da-DK" sz="900" b="0">
                <a:solidFill>
                  <a:schemeClr val="dk1"/>
                </a:solidFill>
                <a:latin typeface="Arial"/>
                <a:ea typeface="Arial"/>
                <a:cs typeface="Arial"/>
                <a:sym typeface="Arial"/>
              </a:rPr>
              <a:t>Brug</a:t>
            </a:r>
            <a:r>
              <a:rPr lang="da-DK" sz="900" b="1">
                <a:solidFill>
                  <a:schemeClr val="dk1"/>
                </a:solidFill>
                <a:latin typeface="Arial"/>
                <a:ea typeface="Arial"/>
                <a:cs typeface="Arial"/>
                <a:sym typeface="Arial"/>
              </a:rPr>
              <a:t> TAB </a:t>
            </a:r>
            <a:r>
              <a:rPr lang="da-DK" sz="900" b="0">
                <a:solidFill>
                  <a:schemeClr val="dk1"/>
                </a:solidFill>
                <a:latin typeface="Arial"/>
                <a:ea typeface="Arial"/>
                <a:cs typeface="Arial"/>
                <a:sym typeface="Arial"/>
              </a:rPr>
              <a:t>for at gå frem i tekst-niveauer. Klik </a:t>
            </a:r>
            <a:r>
              <a:rPr lang="da-DK" sz="900" b="1">
                <a:solidFill>
                  <a:schemeClr val="dk1"/>
                </a:solidFill>
                <a:latin typeface="Arial"/>
                <a:ea typeface="Arial"/>
                <a:cs typeface="Arial"/>
                <a:sym typeface="Arial"/>
              </a:rPr>
              <a:t>ENTER</a:t>
            </a:r>
            <a:r>
              <a:rPr lang="da-DK" sz="900" b="0">
                <a:solidFill>
                  <a:schemeClr val="dk1"/>
                </a:solidFill>
                <a:latin typeface="Arial"/>
                <a:ea typeface="Arial"/>
                <a:cs typeface="Arial"/>
                <a:sym typeface="Arial"/>
              </a:rPr>
              <a:t>, derefter </a:t>
            </a:r>
            <a:r>
              <a:rPr lang="da-DK" sz="900" b="1">
                <a:solidFill>
                  <a:schemeClr val="dk1"/>
                </a:solidFill>
                <a:latin typeface="Arial"/>
                <a:ea typeface="Arial"/>
                <a:cs typeface="Arial"/>
                <a:sym typeface="Arial"/>
              </a:rPr>
              <a:t>TAB</a:t>
            </a:r>
            <a:r>
              <a:rPr lang="da-DK" sz="900" b="0">
                <a:solidFill>
                  <a:schemeClr val="dk1"/>
                </a:solidFill>
                <a:latin typeface="Arial"/>
                <a:ea typeface="Arial"/>
                <a:cs typeface="Arial"/>
                <a:sym typeface="Arial"/>
              </a:rPr>
              <a:t> for at skifte fra et niveau til et næste</a:t>
            </a:r>
            <a:endParaRPr/>
          </a:p>
          <a:p>
            <a:pPr marL="0" marR="0" lvl="0" indent="0" algn="l" rtl="0">
              <a:spcBef>
                <a:spcPts val="600"/>
              </a:spcBef>
              <a:spcAft>
                <a:spcPts val="0"/>
              </a:spcAft>
              <a:buNone/>
            </a:pPr>
            <a:r>
              <a:rPr lang="da-DK" sz="900" b="0">
                <a:solidFill>
                  <a:schemeClr val="dk1"/>
                </a:solidFill>
                <a:latin typeface="Arial"/>
                <a:ea typeface="Arial"/>
                <a:cs typeface="Arial"/>
                <a:sym typeface="Arial"/>
              </a:rPr>
              <a:t>For at gå tilbage i tekst-niveauer, </a:t>
            </a:r>
            <a:br>
              <a:rPr lang="da-DK" sz="900" b="0">
                <a:solidFill>
                  <a:schemeClr val="dk1"/>
                </a:solidFill>
                <a:latin typeface="Arial"/>
                <a:ea typeface="Arial"/>
                <a:cs typeface="Arial"/>
                <a:sym typeface="Arial"/>
              </a:rPr>
            </a:br>
            <a:r>
              <a:rPr lang="da-DK" sz="900" b="0">
                <a:solidFill>
                  <a:schemeClr val="dk1"/>
                </a:solidFill>
                <a:latin typeface="Arial"/>
                <a:ea typeface="Arial"/>
                <a:cs typeface="Arial"/>
                <a:sym typeface="Arial"/>
              </a:rPr>
              <a:t>brug </a:t>
            </a:r>
            <a:r>
              <a:rPr lang="da-DK" sz="900" b="1">
                <a:solidFill>
                  <a:schemeClr val="dk1"/>
                </a:solidFill>
                <a:latin typeface="Arial"/>
                <a:ea typeface="Arial"/>
                <a:cs typeface="Arial"/>
                <a:sym typeface="Arial"/>
              </a:rPr>
              <a:t>SHIFT+TAB</a:t>
            </a:r>
            <a:endParaRPr sz="900" b="0">
              <a:solidFill>
                <a:schemeClr val="dk1"/>
              </a:solidFill>
              <a:latin typeface="Arial"/>
              <a:ea typeface="Arial"/>
              <a:cs typeface="Arial"/>
              <a:sym typeface="Arial"/>
            </a:endParaRPr>
          </a:p>
          <a:p>
            <a:pPr marL="0" marR="0" lvl="0" indent="0" algn="l" rtl="0">
              <a:spcBef>
                <a:spcPts val="600"/>
              </a:spcBef>
              <a:spcAft>
                <a:spcPts val="0"/>
              </a:spcAft>
              <a:buNone/>
            </a:pPr>
            <a:r>
              <a:rPr lang="da-DK" sz="900" b="0">
                <a:solidFill>
                  <a:schemeClr val="dk1"/>
                </a:solidFill>
                <a:latin typeface="Arial"/>
                <a:ea typeface="Arial"/>
                <a:cs typeface="Arial"/>
                <a:sym typeface="Arial"/>
              </a:rPr>
              <a:t>Alternativt kan </a:t>
            </a:r>
            <a:br>
              <a:rPr lang="da-DK" sz="900" b="0">
                <a:solidFill>
                  <a:schemeClr val="dk1"/>
                </a:solidFill>
                <a:latin typeface="Arial"/>
                <a:ea typeface="Arial"/>
                <a:cs typeface="Arial"/>
                <a:sym typeface="Arial"/>
              </a:rPr>
            </a:br>
            <a:r>
              <a:rPr lang="da-DK" sz="900" b="1">
                <a:solidFill>
                  <a:schemeClr val="dk1"/>
                </a:solidFill>
                <a:latin typeface="Arial"/>
                <a:ea typeface="Arial"/>
                <a:cs typeface="Arial"/>
                <a:sym typeface="Arial"/>
              </a:rPr>
              <a:t>Forøg</a:t>
            </a:r>
            <a:r>
              <a:rPr lang="da-DK" sz="900" b="0">
                <a:solidFill>
                  <a:schemeClr val="dk1"/>
                </a:solidFill>
                <a:latin typeface="Arial"/>
                <a:ea typeface="Arial"/>
                <a:cs typeface="Arial"/>
                <a:sym typeface="Arial"/>
              </a:rPr>
              <a:t> og </a:t>
            </a:r>
            <a:r>
              <a:rPr lang="da-DK" sz="900" b="1">
                <a:solidFill>
                  <a:schemeClr val="dk1"/>
                </a:solidFill>
                <a:latin typeface="Arial"/>
                <a:ea typeface="Arial"/>
                <a:cs typeface="Arial"/>
                <a:sym typeface="Arial"/>
              </a:rPr>
              <a:t>Formindsk</a:t>
            </a:r>
            <a:r>
              <a:rPr lang="da-DK" sz="900" b="0">
                <a:solidFill>
                  <a:schemeClr val="dk1"/>
                </a:solidFill>
                <a:latin typeface="Arial"/>
                <a:ea typeface="Arial"/>
                <a:cs typeface="Arial"/>
                <a:sym typeface="Arial"/>
              </a:rPr>
              <a:t> listeniveau bruges</a:t>
            </a:r>
            <a:endParaRPr/>
          </a:p>
          <a:p>
            <a:pPr marL="0" marR="0" lvl="0" indent="0" algn="l" rtl="0">
              <a:spcBef>
                <a:spcPts val="1800"/>
              </a:spcBef>
              <a:spcAft>
                <a:spcPts val="0"/>
              </a:spcAft>
              <a:buNone/>
            </a:pPr>
            <a:r>
              <a:rPr lang="da-DK" sz="900" b="1">
                <a:solidFill>
                  <a:schemeClr val="dk1"/>
                </a:solidFill>
                <a:latin typeface="Arial"/>
                <a:ea typeface="Arial"/>
                <a:cs typeface="Arial"/>
                <a:sym typeface="Arial"/>
              </a:rPr>
              <a:t>Indsæt nyt slide</a:t>
            </a:r>
            <a:endParaRPr/>
          </a:p>
          <a:p>
            <a:pPr marL="0" marR="0" lvl="0" indent="0" algn="l" rtl="0">
              <a:spcBef>
                <a:spcPts val="600"/>
              </a:spcBef>
              <a:spcAft>
                <a:spcPts val="0"/>
              </a:spcAft>
              <a:buNone/>
            </a:pPr>
            <a:r>
              <a:rPr lang="da-DK" sz="900" b="1">
                <a:solidFill>
                  <a:schemeClr val="dk1"/>
                </a:solidFill>
                <a:latin typeface="Arial"/>
                <a:ea typeface="Arial"/>
                <a:cs typeface="Arial"/>
                <a:sym typeface="Arial"/>
              </a:rPr>
              <a:t>1. </a:t>
            </a:r>
            <a:r>
              <a:rPr lang="da-DK" sz="900" b="0">
                <a:solidFill>
                  <a:schemeClr val="dk1"/>
                </a:solidFill>
                <a:latin typeface="Arial"/>
                <a:ea typeface="Arial"/>
                <a:cs typeface="Arial"/>
                <a:sym typeface="Arial"/>
              </a:rPr>
              <a:t>Klik på fanen </a:t>
            </a:r>
            <a:r>
              <a:rPr lang="da-DK" sz="900" b="1">
                <a:solidFill>
                  <a:schemeClr val="dk1"/>
                </a:solidFill>
                <a:latin typeface="Arial"/>
                <a:ea typeface="Arial"/>
                <a:cs typeface="Arial"/>
                <a:sym typeface="Arial"/>
              </a:rPr>
              <a:t>Hjem</a:t>
            </a:r>
            <a:endParaRPr/>
          </a:p>
          <a:p>
            <a:pPr marL="0" marR="0" lvl="0" indent="0" algn="l" rtl="0">
              <a:spcBef>
                <a:spcPts val="600"/>
              </a:spcBef>
              <a:spcAft>
                <a:spcPts val="0"/>
              </a:spcAft>
              <a:buNone/>
            </a:pPr>
            <a:r>
              <a:rPr lang="da-DK" sz="900" b="1">
                <a:solidFill>
                  <a:schemeClr val="dk1"/>
                </a:solidFill>
                <a:latin typeface="Arial"/>
                <a:ea typeface="Arial"/>
                <a:cs typeface="Arial"/>
                <a:sym typeface="Arial"/>
              </a:rPr>
              <a:t>2. </a:t>
            </a:r>
            <a:r>
              <a:rPr lang="da-DK" sz="900" b="0">
                <a:solidFill>
                  <a:schemeClr val="dk1"/>
                </a:solidFill>
                <a:latin typeface="Arial"/>
                <a:ea typeface="Arial"/>
                <a:cs typeface="Arial"/>
                <a:sym typeface="Arial"/>
              </a:rPr>
              <a:t>Klik på menupunktet </a:t>
            </a:r>
            <a:r>
              <a:rPr lang="da-DK" sz="900" b="1">
                <a:solidFill>
                  <a:schemeClr val="dk1"/>
                </a:solidFill>
                <a:latin typeface="Arial"/>
                <a:ea typeface="Arial"/>
                <a:cs typeface="Arial"/>
                <a:sym typeface="Arial"/>
              </a:rPr>
              <a:t>Nyt Slide </a:t>
            </a:r>
            <a:r>
              <a:rPr lang="da-DK" sz="900" b="0">
                <a:solidFill>
                  <a:schemeClr val="dk1"/>
                </a:solidFill>
                <a:latin typeface="Arial"/>
                <a:ea typeface="Arial"/>
                <a:cs typeface="Arial"/>
                <a:sym typeface="Arial"/>
              </a:rPr>
              <a:t>for </a:t>
            </a:r>
            <a:br>
              <a:rPr lang="da-DK" sz="900" b="0">
                <a:solidFill>
                  <a:schemeClr val="dk1"/>
                </a:solidFill>
                <a:latin typeface="Arial"/>
                <a:ea typeface="Arial"/>
                <a:cs typeface="Arial"/>
                <a:sym typeface="Arial"/>
              </a:rPr>
            </a:br>
            <a:r>
              <a:rPr lang="da-DK" sz="900" b="0">
                <a:solidFill>
                  <a:schemeClr val="dk1"/>
                </a:solidFill>
                <a:latin typeface="Arial"/>
                <a:ea typeface="Arial"/>
                <a:cs typeface="Arial"/>
                <a:sym typeface="Arial"/>
              </a:rPr>
              <a:t>at indsætte et nyt slide</a:t>
            </a:r>
            <a:endParaRPr/>
          </a:p>
          <a:p>
            <a:pPr marL="0" marR="0" lvl="0" indent="0" algn="l" rtl="0">
              <a:spcBef>
                <a:spcPts val="1800"/>
              </a:spcBef>
              <a:spcAft>
                <a:spcPts val="0"/>
              </a:spcAft>
              <a:buNone/>
            </a:pPr>
            <a:r>
              <a:rPr lang="da-DK" sz="900" b="1">
                <a:solidFill>
                  <a:schemeClr val="dk1"/>
                </a:solidFill>
                <a:latin typeface="Arial"/>
                <a:ea typeface="Arial"/>
                <a:cs typeface="Arial"/>
                <a:sym typeface="Arial"/>
              </a:rPr>
              <a:t>Ændre slide layouts</a:t>
            </a:r>
            <a:endParaRPr sz="900" b="0">
              <a:solidFill>
                <a:schemeClr val="dk1"/>
              </a:solidFill>
              <a:latin typeface="Arial"/>
              <a:ea typeface="Arial"/>
              <a:cs typeface="Arial"/>
              <a:sym typeface="Arial"/>
            </a:endParaRPr>
          </a:p>
          <a:p>
            <a:pPr marL="0" marR="0" lvl="0" indent="0" algn="l" rtl="0">
              <a:spcBef>
                <a:spcPts val="600"/>
              </a:spcBef>
              <a:spcAft>
                <a:spcPts val="0"/>
              </a:spcAft>
              <a:buNone/>
            </a:pPr>
            <a:r>
              <a:rPr lang="da-DK" sz="900" b="1">
                <a:solidFill>
                  <a:schemeClr val="dk1"/>
                </a:solidFill>
                <a:latin typeface="Arial"/>
                <a:ea typeface="Arial"/>
                <a:cs typeface="Arial"/>
                <a:sym typeface="Arial"/>
              </a:rPr>
              <a:t>1. </a:t>
            </a:r>
            <a:r>
              <a:rPr lang="da-DK" sz="900" b="0">
                <a:solidFill>
                  <a:schemeClr val="dk1"/>
                </a:solidFill>
                <a:latin typeface="Arial"/>
                <a:ea typeface="Arial"/>
                <a:cs typeface="Arial"/>
                <a:sym typeface="Arial"/>
              </a:rPr>
              <a:t>Klik på pilen ved siden af </a:t>
            </a:r>
            <a:r>
              <a:rPr lang="da-DK" sz="900" b="1">
                <a:solidFill>
                  <a:schemeClr val="dk1"/>
                </a:solidFill>
                <a:latin typeface="Arial"/>
                <a:ea typeface="Arial"/>
                <a:cs typeface="Arial"/>
                <a:sym typeface="Arial"/>
              </a:rPr>
              <a:t>Layout</a:t>
            </a:r>
            <a:r>
              <a:rPr lang="da-DK" sz="900" b="0">
                <a:solidFill>
                  <a:schemeClr val="dk1"/>
                </a:solidFill>
                <a:latin typeface="Arial"/>
                <a:ea typeface="Arial"/>
                <a:cs typeface="Arial"/>
                <a:sym typeface="Arial"/>
              </a:rPr>
              <a:t> </a:t>
            </a:r>
            <a:br>
              <a:rPr lang="da-DK" sz="900" b="0">
                <a:solidFill>
                  <a:schemeClr val="dk1"/>
                </a:solidFill>
                <a:latin typeface="Arial"/>
                <a:ea typeface="Arial"/>
                <a:cs typeface="Arial"/>
                <a:sym typeface="Arial"/>
              </a:rPr>
            </a:br>
            <a:r>
              <a:rPr lang="da-DK" sz="900" b="0">
                <a:solidFill>
                  <a:schemeClr val="dk1"/>
                </a:solidFill>
                <a:latin typeface="Arial"/>
                <a:ea typeface="Arial"/>
                <a:cs typeface="Arial"/>
                <a:sym typeface="Arial"/>
              </a:rPr>
              <a:t>for at få vist en dropdown menu af </a:t>
            </a:r>
            <a:br>
              <a:rPr lang="da-DK" sz="900" b="0">
                <a:solidFill>
                  <a:schemeClr val="dk1"/>
                </a:solidFill>
                <a:latin typeface="Arial"/>
                <a:ea typeface="Arial"/>
                <a:cs typeface="Arial"/>
                <a:sym typeface="Arial"/>
              </a:rPr>
            </a:br>
            <a:r>
              <a:rPr lang="da-DK" sz="900" b="0">
                <a:solidFill>
                  <a:schemeClr val="dk1"/>
                </a:solidFill>
                <a:latin typeface="Arial"/>
                <a:ea typeface="Arial"/>
                <a:cs typeface="Arial"/>
                <a:sym typeface="Arial"/>
              </a:rPr>
              <a:t>mulige slides layout</a:t>
            </a:r>
            <a:endParaRPr sz="900" b="0">
              <a:solidFill>
                <a:schemeClr val="dk1"/>
              </a:solidFill>
              <a:latin typeface="Arial"/>
              <a:ea typeface="Arial"/>
              <a:cs typeface="Arial"/>
              <a:sym typeface="Arial"/>
            </a:endParaRPr>
          </a:p>
          <a:p>
            <a:pPr marL="0" marR="0" lvl="0" indent="0" algn="l" rtl="0">
              <a:spcBef>
                <a:spcPts val="600"/>
              </a:spcBef>
              <a:spcAft>
                <a:spcPts val="0"/>
              </a:spcAft>
              <a:buNone/>
            </a:pPr>
            <a:r>
              <a:rPr lang="da-DK" sz="900" b="1">
                <a:solidFill>
                  <a:schemeClr val="dk1"/>
                </a:solidFill>
                <a:latin typeface="Arial"/>
                <a:ea typeface="Arial"/>
                <a:cs typeface="Arial"/>
                <a:sym typeface="Arial"/>
              </a:rPr>
              <a:t>2. </a:t>
            </a:r>
            <a:r>
              <a:rPr lang="da-DK" sz="900" b="0">
                <a:solidFill>
                  <a:schemeClr val="dk1"/>
                </a:solidFill>
                <a:latin typeface="Arial"/>
                <a:ea typeface="Arial"/>
                <a:cs typeface="Arial"/>
                <a:sym typeface="Arial"/>
              </a:rPr>
              <a:t>Vælg </a:t>
            </a:r>
            <a:r>
              <a:rPr lang="da-DK" sz="900" b="1">
                <a:solidFill>
                  <a:schemeClr val="dk1"/>
                </a:solidFill>
                <a:latin typeface="Arial"/>
                <a:ea typeface="Arial"/>
                <a:cs typeface="Arial"/>
                <a:sym typeface="Arial"/>
              </a:rPr>
              <a:t>Layout</a:t>
            </a:r>
            <a:r>
              <a:rPr lang="da-DK" sz="900" b="0">
                <a:solidFill>
                  <a:schemeClr val="dk1"/>
                </a:solidFill>
                <a:latin typeface="Arial"/>
                <a:ea typeface="Arial"/>
                <a:cs typeface="Arial"/>
                <a:sym typeface="Arial"/>
              </a:rPr>
              <a:t> for at ændre dit </a:t>
            </a:r>
            <a:br>
              <a:rPr lang="da-DK" sz="900" b="0">
                <a:solidFill>
                  <a:schemeClr val="dk1"/>
                </a:solidFill>
                <a:latin typeface="Arial"/>
                <a:ea typeface="Arial"/>
                <a:cs typeface="Arial"/>
                <a:sym typeface="Arial"/>
              </a:rPr>
            </a:br>
            <a:r>
              <a:rPr lang="da-DK" sz="900" b="0">
                <a:solidFill>
                  <a:schemeClr val="dk1"/>
                </a:solidFill>
                <a:latin typeface="Arial"/>
                <a:ea typeface="Arial"/>
                <a:cs typeface="Arial"/>
                <a:sym typeface="Arial"/>
              </a:rPr>
              <a:t>nuværende layout til et alternativt</a:t>
            </a:r>
            <a:endParaRPr/>
          </a:p>
        </p:txBody>
      </p:sp>
      <p:sp>
        <p:nvSpPr>
          <p:cNvPr id="240" name="Google Shape;240;p41"/>
          <p:cNvSpPr txBox="1"/>
          <p:nvPr/>
        </p:nvSpPr>
        <p:spPr>
          <a:xfrm>
            <a:off x="4498494" y="1815926"/>
            <a:ext cx="2196000" cy="3770263"/>
          </a:xfrm>
          <a:prstGeom prst="rect">
            <a:avLst/>
          </a:prstGeom>
          <a:noFill/>
          <a:ln>
            <a:noFill/>
          </a:ln>
        </p:spPr>
        <p:txBody>
          <a:bodyPr spcFirstLastPara="1" wrap="square" lIns="0" tIns="0" rIns="144000" bIns="0" anchor="t" anchorCtr="0">
            <a:spAutoFit/>
          </a:bodyPr>
          <a:lstStyle/>
          <a:p>
            <a:pPr marL="0" marR="0" lvl="0" indent="0" algn="l" rtl="0">
              <a:spcBef>
                <a:spcPts val="0"/>
              </a:spcBef>
              <a:spcAft>
                <a:spcPts val="0"/>
              </a:spcAft>
              <a:buNone/>
            </a:pPr>
            <a:r>
              <a:rPr lang="da-DK" sz="900" b="1">
                <a:solidFill>
                  <a:schemeClr val="dk1"/>
                </a:solidFill>
                <a:latin typeface="Arial"/>
                <a:ea typeface="Arial"/>
                <a:cs typeface="Arial"/>
                <a:sym typeface="Arial"/>
              </a:rPr>
              <a:t>Indsæt billede</a:t>
            </a:r>
            <a:endParaRPr/>
          </a:p>
          <a:p>
            <a:pPr marL="0" marR="0" lvl="0" indent="0" algn="l" rtl="0">
              <a:spcBef>
                <a:spcPts val="600"/>
              </a:spcBef>
              <a:spcAft>
                <a:spcPts val="0"/>
              </a:spcAft>
              <a:buNone/>
            </a:pPr>
            <a:r>
              <a:rPr lang="da-DK" sz="900" b="0">
                <a:solidFill>
                  <a:schemeClr val="dk1"/>
                </a:solidFill>
                <a:latin typeface="Arial"/>
                <a:ea typeface="Arial"/>
                <a:cs typeface="Arial"/>
                <a:sym typeface="Arial"/>
              </a:rPr>
              <a:t>På slides med billedpladsholder, </a:t>
            </a:r>
            <a:br>
              <a:rPr lang="da-DK" sz="900" b="0">
                <a:solidFill>
                  <a:schemeClr val="dk1"/>
                </a:solidFill>
                <a:latin typeface="Arial"/>
                <a:ea typeface="Arial"/>
                <a:cs typeface="Arial"/>
                <a:sym typeface="Arial"/>
              </a:rPr>
            </a:br>
            <a:r>
              <a:rPr lang="da-DK" sz="900" b="0">
                <a:solidFill>
                  <a:schemeClr val="dk1"/>
                </a:solidFill>
                <a:latin typeface="Arial"/>
                <a:ea typeface="Arial"/>
                <a:cs typeface="Arial"/>
                <a:sym typeface="Arial"/>
              </a:rPr>
              <a:t>klik på ikonet og vælg </a:t>
            </a:r>
            <a:r>
              <a:rPr lang="da-DK" sz="900" b="1">
                <a:solidFill>
                  <a:schemeClr val="dk1"/>
                </a:solidFill>
                <a:latin typeface="Arial"/>
                <a:ea typeface="Arial"/>
                <a:cs typeface="Arial"/>
                <a:sym typeface="Arial"/>
              </a:rPr>
              <a:t>Indsæt</a:t>
            </a:r>
            <a:endParaRPr/>
          </a:p>
          <a:p>
            <a:pPr marL="0" marR="0" lvl="0" indent="0" algn="l" rtl="0">
              <a:spcBef>
                <a:spcPts val="1800"/>
              </a:spcBef>
              <a:spcAft>
                <a:spcPts val="0"/>
              </a:spcAft>
              <a:buNone/>
            </a:pPr>
            <a:r>
              <a:rPr lang="da-DK" sz="900" b="1">
                <a:solidFill>
                  <a:schemeClr val="dk1"/>
                </a:solidFill>
                <a:latin typeface="Arial"/>
                <a:ea typeface="Arial"/>
                <a:cs typeface="Arial"/>
                <a:sym typeface="Arial"/>
              </a:rPr>
              <a:t>Beskær billede</a:t>
            </a:r>
            <a:endParaRPr/>
          </a:p>
          <a:p>
            <a:pPr marL="0" marR="0" lvl="0" indent="0" algn="l" rtl="0">
              <a:spcBef>
                <a:spcPts val="600"/>
              </a:spcBef>
              <a:spcAft>
                <a:spcPts val="0"/>
              </a:spcAft>
              <a:buNone/>
            </a:pPr>
            <a:r>
              <a:rPr lang="da-DK" sz="900" b="1">
                <a:solidFill>
                  <a:schemeClr val="dk1"/>
                </a:solidFill>
                <a:latin typeface="Arial"/>
                <a:ea typeface="Arial"/>
                <a:cs typeface="Arial"/>
                <a:sym typeface="Arial"/>
              </a:rPr>
              <a:t>1. </a:t>
            </a:r>
            <a:r>
              <a:rPr lang="da-DK" sz="900" b="0">
                <a:solidFill>
                  <a:schemeClr val="dk1"/>
                </a:solidFill>
                <a:latin typeface="Arial"/>
                <a:ea typeface="Arial"/>
                <a:cs typeface="Arial"/>
                <a:sym typeface="Arial"/>
              </a:rPr>
              <a:t>Klik </a:t>
            </a:r>
            <a:r>
              <a:rPr lang="da-DK" sz="900" b="1">
                <a:solidFill>
                  <a:schemeClr val="dk1"/>
                </a:solidFill>
                <a:latin typeface="Arial"/>
                <a:ea typeface="Arial"/>
                <a:cs typeface="Arial"/>
                <a:sym typeface="Arial"/>
              </a:rPr>
              <a:t>Beskær</a:t>
            </a:r>
            <a:r>
              <a:rPr lang="da-DK" sz="900" b="0">
                <a:solidFill>
                  <a:schemeClr val="dk1"/>
                </a:solidFill>
                <a:latin typeface="Arial"/>
                <a:ea typeface="Arial"/>
                <a:cs typeface="Arial"/>
                <a:sym typeface="Arial"/>
              </a:rPr>
              <a:t> for at ændre </a:t>
            </a:r>
            <a:br>
              <a:rPr lang="da-DK" sz="900" b="0">
                <a:solidFill>
                  <a:schemeClr val="dk1"/>
                </a:solidFill>
                <a:latin typeface="Arial"/>
                <a:ea typeface="Arial"/>
                <a:cs typeface="Arial"/>
                <a:sym typeface="Arial"/>
              </a:rPr>
            </a:br>
            <a:r>
              <a:rPr lang="da-DK" sz="900" b="0">
                <a:solidFill>
                  <a:schemeClr val="dk1"/>
                </a:solidFill>
                <a:latin typeface="Arial"/>
                <a:ea typeface="Arial"/>
                <a:cs typeface="Arial"/>
                <a:sym typeface="Arial"/>
              </a:rPr>
              <a:t>billedets fokus/størrelse</a:t>
            </a:r>
            <a:endParaRPr/>
          </a:p>
          <a:p>
            <a:pPr marL="0" marR="0" lvl="0" indent="0" algn="l" rtl="0">
              <a:spcBef>
                <a:spcPts val="600"/>
              </a:spcBef>
              <a:spcAft>
                <a:spcPts val="0"/>
              </a:spcAft>
              <a:buNone/>
            </a:pPr>
            <a:r>
              <a:rPr lang="da-DK" sz="900" b="1">
                <a:solidFill>
                  <a:schemeClr val="dk1"/>
                </a:solidFill>
                <a:latin typeface="Arial"/>
                <a:ea typeface="Arial"/>
                <a:cs typeface="Arial"/>
                <a:sym typeface="Arial"/>
              </a:rPr>
              <a:t>2. </a:t>
            </a:r>
            <a:r>
              <a:rPr lang="da-DK" sz="900" b="0">
                <a:solidFill>
                  <a:schemeClr val="dk1"/>
                </a:solidFill>
                <a:latin typeface="Arial"/>
                <a:ea typeface="Arial"/>
                <a:cs typeface="Arial"/>
                <a:sym typeface="Arial"/>
              </a:rPr>
              <a:t>Ønsker du at skalere billedet, så </a:t>
            </a:r>
            <a:br>
              <a:rPr lang="da-DK" sz="900" b="0">
                <a:solidFill>
                  <a:schemeClr val="dk1"/>
                </a:solidFill>
                <a:latin typeface="Arial"/>
                <a:ea typeface="Arial"/>
                <a:cs typeface="Arial"/>
                <a:sym typeface="Arial"/>
              </a:rPr>
            </a:br>
            <a:r>
              <a:rPr lang="da-DK" sz="900" b="0">
                <a:solidFill>
                  <a:schemeClr val="dk1"/>
                </a:solidFill>
                <a:latin typeface="Arial"/>
                <a:ea typeface="Arial"/>
                <a:cs typeface="Arial"/>
                <a:sym typeface="Arial"/>
              </a:rPr>
              <a:t>hold </a:t>
            </a:r>
            <a:r>
              <a:rPr lang="da-DK" sz="900" b="1">
                <a:solidFill>
                  <a:schemeClr val="dk1"/>
                </a:solidFill>
                <a:latin typeface="Arial"/>
                <a:ea typeface="Arial"/>
                <a:cs typeface="Arial"/>
                <a:sym typeface="Arial"/>
              </a:rPr>
              <a:t>SHIFT</a:t>
            </a:r>
            <a:r>
              <a:rPr lang="da-DK" sz="900" b="0">
                <a:solidFill>
                  <a:schemeClr val="dk1"/>
                </a:solidFill>
                <a:latin typeface="Arial"/>
                <a:ea typeface="Arial"/>
                <a:cs typeface="Arial"/>
                <a:sym typeface="Arial"/>
              </a:rPr>
              <a:t>-knappen nede, mens </a:t>
            </a:r>
            <a:br>
              <a:rPr lang="da-DK" sz="900" b="0">
                <a:solidFill>
                  <a:schemeClr val="dk1"/>
                </a:solidFill>
                <a:latin typeface="Arial"/>
                <a:ea typeface="Arial"/>
                <a:cs typeface="Arial"/>
                <a:sym typeface="Arial"/>
              </a:rPr>
            </a:br>
            <a:r>
              <a:rPr lang="da-DK" sz="900" b="0">
                <a:solidFill>
                  <a:schemeClr val="dk1"/>
                </a:solidFill>
                <a:latin typeface="Arial"/>
                <a:ea typeface="Arial"/>
                <a:cs typeface="Arial"/>
                <a:sym typeface="Arial"/>
              </a:rPr>
              <a:t>du trækker i billedets hjørner</a:t>
            </a:r>
            <a:endParaRPr/>
          </a:p>
          <a:p>
            <a:pPr marL="0" marR="0" lvl="0" indent="0" algn="l" rtl="0">
              <a:spcBef>
                <a:spcPts val="600"/>
              </a:spcBef>
              <a:spcAft>
                <a:spcPts val="0"/>
              </a:spcAft>
              <a:buNone/>
            </a:pPr>
            <a:r>
              <a:rPr lang="da-DK" sz="900" b="1">
                <a:solidFill>
                  <a:schemeClr val="dk1"/>
                </a:solidFill>
                <a:latin typeface="Arial"/>
                <a:ea typeface="Arial"/>
                <a:cs typeface="Arial"/>
                <a:sym typeface="Arial"/>
              </a:rPr>
              <a:t>Tips: </a:t>
            </a:r>
            <a:r>
              <a:rPr lang="da-DK" sz="900" b="0">
                <a:solidFill>
                  <a:schemeClr val="dk1"/>
                </a:solidFill>
                <a:latin typeface="Arial"/>
                <a:ea typeface="Arial"/>
                <a:cs typeface="Arial"/>
                <a:sym typeface="Arial"/>
              </a:rPr>
              <a:t>Hvis du sletter billedet og </a:t>
            </a:r>
            <a:br>
              <a:rPr lang="da-DK" sz="900" b="0">
                <a:solidFill>
                  <a:schemeClr val="dk1"/>
                </a:solidFill>
                <a:latin typeface="Arial"/>
                <a:ea typeface="Arial"/>
                <a:cs typeface="Arial"/>
                <a:sym typeface="Arial"/>
              </a:rPr>
            </a:br>
            <a:r>
              <a:rPr lang="da-DK" sz="900" b="0">
                <a:solidFill>
                  <a:schemeClr val="dk1"/>
                </a:solidFill>
                <a:latin typeface="Arial"/>
                <a:ea typeface="Arial"/>
                <a:cs typeface="Arial"/>
                <a:sym typeface="Arial"/>
              </a:rPr>
              <a:t>indsætter et nyt, kan billedet lægge </a:t>
            </a:r>
            <a:br>
              <a:rPr lang="da-DK" sz="900" b="0">
                <a:solidFill>
                  <a:schemeClr val="dk1"/>
                </a:solidFill>
                <a:latin typeface="Arial"/>
                <a:ea typeface="Arial"/>
                <a:cs typeface="Arial"/>
                <a:sym typeface="Arial"/>
              </a:rPr>
            </a:br>
            <a:r>
              <a:rPr lang="da-DK" sz="900" b="0">
                <a:solidFill>
                  <a:schemeClr val="dk1"/>
                </a:solidFill>
                <a:latin typeface="Arial"/>
                <a:ea typeface="Arial"/>
                <a:cs typeface="Arial"/>
                <a:sym typeface="Arial"/>
              </a:rPr>
              <a:t>sig foran tekst og grafik. Hvis dette sker, højreklik på billedet og vælg </a:t>
            </a:r>
            <a:r>
              <a:rPr lang="da-DK" sz="900" b="1">
                <a:solidFill>
                  <a:schemeClr val="dk1"/>
                </a:solidFill>
                <a:latin typeface="Arial"/>
                <a:ea typeface="Arial"/>
                <a:cs typeface="Arial"/>
                <a:sym typeface="Arial"/>
              </a:rPr>
              <a:t>Placer bagest</a:t>
            </a:r>
            <a:endParaRPr/>
          </a:p>
          <a:p>
            <a:pPr marL="0" marR="0" lvl="0" indent="0" algn="l" rtl="0">
              <a:spcBef>
                <a:spcPts val="1800"/>
              </a:spcBef>
              <a:spcAft>
                <a:spcPts val="0"/>
              </a:spcAft>
              <a:buClr>
                <a:schemeClr val="dk1"/>
              </a:buClr>
              <a:buSzPts val="900"/>
              <a:buFont typeface="Raleway ExtraBold"/>
              <a:buNone/>
            </a:pPr>
            <a:r>
              <a:rPr lang="da-DK" sz="900" b="1">
                <a:solidFill>
                  <a:schemeClr val="dk1"/>
                </a:solidFill>
                <a:latin typeface="Arial"/>
                <a:ea typeface="Arial"/>
                <a:cs typeface="Arial"/>
                <a:sym typeface="Arial"/>
              </a:rPr>
              <a:t>Nulstil slide</a:t>
            </a:r>
            <a:endParaRPr/>
          </a:p>
          <a:p>
            <a:pPr marL="0" marR="0" lvl="0" indent="0" algn="l" rtl="0">
              <a:lnSpc>
                <a:spcPct val="100000"/>
              </a:lnSpc>
              <a:spcBef>
                <a:spcPts val="600"/>
              </a:spcBef>
              <a:spcAft>
                <a:spcPts val="0"/>
              </a:spcAft>
              <a:buClr>
                <a:schemeClr val="dk1"/>
              </a:buClr>
              <a:buSzPts val="900"/>
              <a:buFont typeface="Raleway ExtraBold"/>
              <a:buNone/>
            </a:pPr>
            <a:r>
              <a:rPr lang="da-DK" sz="900" b="1">
                <a:solidFill>
                  <a:schemeClr val="dk1"/>
                </a:solidFill>
                <a:latin typeface="Arial"/>
                <a:ea typeface="Arial"/>
                <a:cs typeface="Arial"/>
                <a:sym typeface="Arial"/>
              </a:rPr>
              <a:t>1. </a:t>
            </a:r>
            <a:r>
              <a:rPr lang="da-DK" sz="900" b="0">
                <a:solidFill>
                  <a:schemeClr val="dk1"/>
                </a:solidFill>
                <a:latin typeface="Arial"/>
                <a:ea typeface="Arial"/>
                <a:cs typeface="Arial"/>
                <a:sym typeface="Arial"/>
              </a:rPr>
              <a:t>Klik på fanen </a:t>
            </a:r>
            <a:r>
              <a:rPr lang="da-DK" sz="900" b="1">
                <a:solidFill>
                  <a:schemeClr val="dk1"/>
                </a:solidFill>
                <a:latin typeface="Arial"/>
                <a:ea typeface="Arial"/>
                <a:cs typeface="Arial"/>
                <a:sym typeface="Arial"/>
              </a:rPr>
              <a:t>Hjem</a:t>
            </a:r>
            <a:endParaRPr/>
          </a:p>
          <a:p>
            <a:pPr marL="0" marR="0" lvl="0" indent="0" algn="l" rtl="0">
              <a:lnSpc>
                <a:spcPct val="100000"/>
              </a:lnSpc>
              <a:spcBef>
                <a:spcPts val="600"/>
              </a:spcBef>
              <a:spcAft>
                <a:spcPts val="0"/>
              </a:spcAft>
              <a:buClr>
                <a:schemeClr val="dk1"/>
              </a:buClr>
              <a:buSzPts val="900"/>
              <a:buFont typeface="Raleway ExtraBold"/>
              <a:buNone/>
            </a:pPr>
            <a:r>
              <a:rPr lang="da-DK" sz="900" b="1">
                <a:solidFill>
                  <a:schemeClr val="dk1"/>
                </a:solidFill>
                <a:latin typeface="Arial"/>
                <a:ea typeface="Arial"/>
                <a:cs typeface="Arial"/>
                <a:sym typeface="Arial"/>
              </a:rPr>
              <a:t>2. </a:t>
            </a:r>
            <a:r>
              <a:rPr lang="da-DK" sz="900" b="0">
                <a:solidFill>
                  <a:schemeClr val="dk1"/>
                </a:solidFill>
                <a:latin typeface="Arial"/>
                <a:ea typeface="Arial"/>
                <a:cs typeface="Arial"/>
                <a:sym typeface="Arial"/>
              </a:rPr>
              <a:t>Vælg </a:t>
            </a:r>
            <a:r>
              <a:rPr lang="da-DK" sz="900" b="1">
                <a:solidFill>
                  <a:schemeClr val="dk1"/>
                </a:solidFill>
                <a:latin typeface="Arial"/>
                <a:ea typeface="Arial"/>
                <a:cs typeface="Arial"/>
                <a:sym typeface="Arial"/>
              </a:rPr>
              <a:t>Nulstil</a:t>
            </a:r>
            <a:r>
              <a:rPr lang="da-DK" sz="900" b="0">
                <a:solidFill>
                  <a:schemeClr val="dk1"/>
                </a:solidFill>
                <a:latin typeface="Arial"/>
                <a:ea typeface="Arial"/>
                <a:cs typeface="Arial"/>
                <a:sym typeface="Arial"/>
              </a:rPr>
              <a:t> for at nulstille placering, størrelse og formatering af pladsholdere til layoutets oprindelige design</a:t>
            </a:r>
            <a:endParaRPr sz="900">
              <a:solidFill>
                <a:schemeClr val="dk1"/>
              </a:solidFill>
              <a:latin typeface="Arial"/>
              <a:ea typeface="Arial"/>
              <a:cs typeface="Arial"/>
              <a:sym typeface="Arial"/>
            </a:endParaRPr>
          </a:p>
          <a:p>
            <a:pPr marL="0" marR="0" lvl="0" indent="0" algn="l" rtl="0">
              <a:spcBef>
                <a:spcPts val="600"/>
              </a:spcBef>
              <a:spcAft>
                <a:spcPts val="0"/>
              </a:spcAft>
              <a:buNone/>
            </a:pPr>
            <a:endParaRPr sz="900" b="1">
              <a:solidFill>
                <a:schemeClr val="dk1"/>
              </a:solidFill>
              <a:latin typeface="Arial"/>
              <a:ea typeface="Arial"/>
              <a:cs typeface="Arial"/>
              <a:sym typeface="Arial"/>
            </a:endParaRPr>
          </a:p>
        </p:txBody>
      </p:sp>
      <p:sp>
        <p:nvSpPr>
          <p:cNvPr id="241" name="Google Shape;241;p41"/>
          <p:cNvSpPr txBox="1"/>
          <p:nvPr/>
        </p:nvSpPr>
        <p:spPr>
          <a:xfrm>
            <a:off x="7925239" y="1815926"/>
            <a:ext cx="2358243" cy="3508653"/>
          </a:xfrm>
          <a:prstGeom prst="rect">
            <a:avLst/>
          </a:prstGeom>
          <a:noFill/>
          <a:ln>
            <a:noFill/>
          </a:ln>
        </p:spPr>
        <p:txBody>
          <a:bodyPr spcFirstLastPara="1" wrap="square" lIns="0" tIns="0" rIns="144000" bIns="0" anchor="t" anchorCtr="0">
            <a:spAutoFit/>
          </a:bodyPr>
          <a:lstStyle/>
          <a:p>
            <a:pPr marL="0" marR="0" lvl="0" indent="0" algn="l" rtl="0">
              <a:spcBef>
                <a:spcPts val="0"/>
              </a:spcBef>
              <a:spcAft>
                <a:spcPts val="0"/>
              </a:spcAft>
              <a:buNone/>
            </a:pPr>
            <a:r>
              <a:rPr lang="da-DK" sz="900" b="1">
                <a:solidFill>
                  <a:schemeClr val="dk1"/>
                </a:solidFill>
                <a:latin typeface="Arial"/>
                <a:ea typeface="Arial"/>
                <a:cs typeface="Arial"/>
                <a:sym typeface="Arial"/>
              </a:rPr>
              <a:t>For at justere sidenummerering, </a:t>
            </a:r>
            <a:br>
              <a:rPr lang="da-DK" sz="900" b="1">
                <a:solidFill>
                  <a:schemeClr val="dk1"/>
                </a:solidFill>
                <a:latin typeface="Arial"/>
                <a:ea typeface="Arial"/>
                <a:cs typeface="Arial"/>
                <a:sym typeface="Arial"/>
              </a:rPr>
            </a:br>
            <a:r>
              <a:rPr lang="da-DK" sz="900" b="1">
                <a:solidFill>
                  <a:schemeClr val="dk1"/>
                </a:solidFill>
                <a:latin typeface="Arial"/>
                <a:ea typeface="Arial"/>
                <a:cs typeface="Arial"/>
                <a:sym typeface="Arial"/>
              </a:rPr>
              <a:t>dato og sidefod</a:t>
            </a:r>
            <a:endParaRPr/>
          </a:p>
          <a:p>
            <a:pPr marL="0" marR="0" lvl="0" indent="0" algn="l" rtl="0">
              <a:lnSpc>
                <a:spcPct val="100000"/>
              </a:lnSpc>
              <a:spcBef>
                <a:spcPts val="600"/>
              </a:spcBef>
              <a:spcAft>
                <a:spcPts val="0"/>
              </a:spcAft>
              <a:buClr>
                <a:schemeClr val="dk1"/>
              </a:buClr>
              <a:buSzPts val="900"/>
              <a:buFont typeface="Arial"/>
              <a:buNone/>
            </a:pPr>
            <a:r>
              <a:rPr lang="da-DK" sz="900" b="0">
                <a:solidFill>
                  <a:schemeClr val="dk1"/>
                </a:solidFill>
                <a:latin typeface="Arial"/>
                <a:ea typeface="Arial"/>
                <a:cs typeface="Arial"/>
                <a:sym typeface="Arial"/>
              </a:rPr>
              <a:t>Gør dette som det sidste i din præsentation, så det slår igennem på alle slides</a:t>
            </a:r>
            <a:endParaRPr sz="900" b="1">
              <a:solidFill>
                <a:schemeClr val="dk1"/>
              </a:solidFill>
              <a:latin typeface="Arial"/>
              <a:ea typeface="Arial"/>
              <a:cs typeface="Arial"/>
              <a:sym typeface="Arial"/>
            </a:endParaRPr>
          </a:p>
          <a:p>
            <a:pPr marL="0" marR="0" lvl="0" indent="0" algn="l" rtl="0">
              <a:spcBef>
                <a:spcPts val="600"/>
              </a:spcBef>
              <a:spcAft>
                <a:spcPts val="0"/>
              </a:spcAft>
              <a:buNone/>
            </a:pPr>
            <a:r>
              <a:rPr lang="da-DK" sz="900" b="1">
                <a:solidFill>
                  <a:schemeClr val="dk1"/>
                </a:solidFill>
                <a:latin typeface="Arial"/>
                <a:ea typeface="Arial"/>
                <a:cs typeface="Arial"/>
                <a:sym typeface="Arial"/>
              </a:rPr>
              <a:t>1. </a:t>
            </a:r>
            <a:r>
              <a:rPr lang="da-DK" sz="900" b="0">
                <a:solidFill>
                  <a:schemeClr val="dk1"/>
                </a:solidFill>
                <a:latin typeface="Arial"/>
                <a:ea typeface="Arial"/>
                <a:cs typeface="Arial"/>
                <a:sym typeface="Arial"/>
              </a:rPr>
              <a:t>Klik på fanen </a:t>
            </a:r>
            <a:r>
              <a:rPr lang="da-DK" sz="900" b="1">
                <a:solidFill>
                  <a:schemeClr val="dk1"/>
                </a:solidFill>
                <a:latin typeface="Arial"/>
                <a:ea typeface="Arial"/>
                <a:cs typeface="Arial"/>
                <a:sym typeface="Arial"/>
              </a:rPr>
              <a:t>Indsæt</a:t>
            </a:r>
            <a:endParaRPr/>
          </a:p>
          <a:p>
            <a:pPr marL="0" marR="0" lvl="0" indent="0" algn="l" rtl="0">
              <a:spcBef>
                <a:spcPts val="600"/>
              </a:spcBef>
              <a:spcAft>
                <a:spcPts val="0"/>
              </a:spcAft>
              <a:buNone/>
            </a:pPr>
            <a:r>
              <a:rPr lang="da-DK" sz="900" b="1">
                <a:solidFill>
                  <a:schemeClr val="dk1"/>
                </a:solidFill>
                <a:latin typeface="Arial"/>
                <a:ea typeface="Arial"/>
                <a:cs typeface="Arial"/>
                <a:sym typeface="Arial"/>
              </a:rPr>
              <a:t>2. </a:t>
            </a:r>
            <a:r>
              <a:rPr lang="da-DK" sz="900" b="0">
                <a:solidFill>
                  <a:schemeClr val="dk1"/>
                </a:solidFill>
                <a:latin typeface="Arial"/>
                <a:ea typeface="Arial"/>
                <a:cs typeface="Arial"/>
                <a:sym typeface="Arial"/>
              </a:rPr>
              <a:t>Klik </a:t>
            </a:r>
            <a:r>
              <a:rPr lang="da-DK" sz="900" b="1">
                <a:solidFill>
                  <a:schemeClr val="dk1"/>
                </a:solidFill>
                <a:latin typeface="Arial"/>
                <a:ea typeface="Arial"/>
                <a:cs typeface="Arial"/>
                <a:sym typeface="Arial"/>
              </a:rPr>
              <a:t>Sidehoved og Sidefod</a:t>
            </a:r>
            <a:br>
              <a:rPr lang="da-DK" sz="900" b="0">
                <a:solidFill>
                  <a:schemeClr val="dk1"/>
                </a:solidFill>
                <a:latin typeface="Arial"/>
                <a:ea typeface="Arial"/>
                <a:cs typeface="Arial"/>
                <a:sym typeface="Arial"/>
              </a:rPr>
            </a:br>
            <a:r>
              <a:rPr lang="da-DK" sz="900" b="0">
                <a:solidFill>
                  <a:schemeClr val="dk1"/>
                </a:solidFill>
                <a:latin typeface="Arial"/>
                <a:ea typeface="Arial"/>
                <a:cs typeface="Arial"/>
                <a:sym typeface="Arial"/>
              </a:rPr>
              <a:t>(indtast evt. tekst i sidefod)</a:t>
            </a:r>
            <a:endParaRPr/>
          </a:p>
          <a:p>
            <a:pPr marL="0" marR="0" lvl="0" indent="0" algn="l" rtl="0">
              <a:spcBef>
                <a:spcPts val="600"/>
              </a:spcBef>
              <a:spcAft>
                <a:spcPts val="0"/>
              </a:spcAft>
              <a:buNone/>
            </a:pPr>
            <a:r>
              <a:rPr lang="da-DK" sz="900" b="0">
                <a:solidFill>
                  <a:schemeClr val="dk1"/>
                </a:solidFill>
                <a:latin typeface="Arial"/>
                <a:ea typeface="Arial"/>
                <a:cs typeface="Arial"/>
                <a:sym typeface="Arial"/>
              </a:rPr>
              <a:t>Vælg </a:t>
            </a:r>
            <a:r>
              <a:rPr lang="da-DK" sz="900" b="1">
                <a:solidFill>
                  <a:schemeClr val="dk1"/>
                </a:solidFill>
                <a:latin typeface="Arial"/>
                <a:ea typeface="Arial"/>
                <a:cs typeface="Arial"/>
                <a:sym typeface="Arial"/>
              </a:rPr>
              <a:t>Anvend på alle </a:t>
            </a:r>
            <a:r>
              <a:rPr lang="da-DK" sz="900" b="0">
                <a:solidFill>
                  <a:schemeClr val="dk1"/>
                </a:solidFill>
                <a:latin typeface="Arial"/>
                <a:ea typeface="Arial"/>
                <a:cs typeface="Arial"/>
                <a:sym typeface="Arial"/>
              </a:rPr>
              <a:t>eller </a:t>
            </a:r>
            <a:r>
              <a:rPr lang="da-DK" sz="900" b="1">
                <a:solidFill>
                  <a:schemeClr val="dk1"/>
                </a:solidFill>
                <a:latin typeface="Arial"/>
                <a:ea typeface="Arial"/>
                <a:cs typeface="Arial"/>
                <a:sym typeface="Arial"/>
              </a:rPr>
              <a:t>Anvend</a:t>
            </a:r>
            <a:r>
              <a:rPr lang="da-DK" sz="900" b="0">
                <a:solidFill>
                  <a:schemeClr val="dk1"/>
                </a:solidFill>
                <a:latin typeface="Arial"/>
                <a:ea typeface="Arial"/>
                <a:cs typeface="Arial"/>
                <a:sym typeface="Arial"/>
              </a:rPr>
              <a:t> hvis det kun skal være på et enkelt slide</a:t>
            </a:r>
            <a:endParaRPr/>
          </a:p>
          <a:p>
            <a:pPr marL="0" marR="0" lvl="0" indent="0" algn="l" rtl="0">
              <a:spcBef>
                <a:spcPts val="1800"/>
              </a:spcBef>
              <a:spcAft>
                <a:spcPts val="0"/>
              </a:spcAft>
              <a:buNone/>
            </a:pPr>
            <a:r>
              <a:rPr lang="da-DK" sz="900" b="1">
                <a:solidFill>
                  <a:schemeClr val="dk1"/>
                </a:solidFill>
                <a:latin typeface="Arial"/>
                <a:ea typeface="Arial"/>
                <a:cs typeface="Arial"/>
                <a:sym typeface="Arial"/>
              </a:rPr>
              <a:t>Hjælpelinjer</a:t>
            </a:r>
            <a:endParaRPr/>
          </a:p>
          <a:p>
            <a:pPr marL="0" marR="0" lvl="0" indent="0" algn="l" rtl="0">
              <a:spcBef>
                <a:spcPts val="600"/>
              </a:spcBef>
              <a:spcAft>
                <a:spcPts val="0"/>
              </a:spcAft>
              <a:buNone/>
            </a:pPr>
            <a:r>
              <a:rPr lang="da-DK" sz="900" b="0">
                <a:solidFill>
                  <a:schemeClr val="dk1"/>
                </a:solidFill>
                <a:latin typeface="Arial"/>
                <a:ea typeface="Arial"/>
                <a:cs typeface="Arial"/>
                <a:sym typeface="Arial"/>
              </a:rPr>
              <a:t>For at se hjælpelinjer</a:t>
            </a:r>
            <a:endParaRPr/>
          </a:p>
          <a:p>
            <a:pPr marL="0" marR="0" lvl="0" indent="0" algn="l" rtl="0">
              <a:spcBef>
                <a:spcPts val="600"/>
              </a:spcBef>
              <a:spcAft>
                <a:spcPts val="0"/>
              </a:spcAft>
              <a:buNone/>
            </a:pPr>
            <a:r>
              <a:rPr lang="da-DK" sz="900" b="1">
                <a:solidFill>
                  <a:schemeClr val="dk1"/>
                </a:solidFill>
                <a:latin typeface="Arial"/>
                <a:ea typeface="Arial"/>
                <a:cs typeface="Arial"/>
                <a:sym typeface="Arial"/>
              </a:rPr>
              <a:t>1. </a:t>
            </a:r>
            <a:r>
              <a:rPr lang="da-DK" sz="900" b="0">
                <a:solidFill>
                  <a:schemeClr val="dk1"/>
                </a:solidFill>
                <a:latin typeface="Arial"/>
                <a:ea typeface="Arial"/>
                <a:cs typeface="Arial"/>
                <a:sym typeface="Arial"/>
              </a:rPr>
              <a:t>Klik på fanen </a:t>
            </a:r>
            <a:r>
              <a:rPr lang="da-DK" sz="900" b="1">
                <a:solidFill>
                  <a:schemeClr val="dk1"/>
                </a:solidFill>
                <a:latin typeface="Arial"/>
                <a:ea typeface="Arial"/>
                <a:cs typeface="Arial"/>
                <a:sym typeface="Arial"/>
              </a:rPr>
              <a:t>Vis </a:t>
            </a:r>
            <a:r>
              <a:rPr lang="da-DK" sz="900" b="0">
                <a:solidFill>
                  <a:schemeClr val="dk1"/>
                </a:solidFill>
                <a:latin typeface="Arial"/>
                <a:ea typeface="Arial"/>
                <a:cs typeface="Arial"/>
                <a:sym typeface="Arial"/>
              </a:rPr>
              <a:t>og sæt hak ved </a:t>
            </a:r>
            <a:r>
              <a:rPr lang="da-DK" sz="900" b="1">
                <a:solidFill>
                  <a:schemeClr val="dk1"/>
                </a:solidFill>
                <a:latin typeface="Arial"/>
                <a:ea typeface="Arial"/>
                <a:cs typeface="Arial"/>
                <a:sym typeface="Arial"/>
              </a:rPr>
              <a:t>Hjælpelinjer</a:t>
            </a:r>
            <a:endParaRPr/>
          </a:p>
          <a:p>
            <a:pPr marL="0" marR="0" lvl="0" indent="0" algn="l" rtl="0">
              <a:spcBef>
                <a:spcPts val="600"/>
              </a:spcBef>
              <a:spcAft>
                <a:spcPts val="0"/>
              </a:spcAft>
              <a:buNone/>
            </a:pPr>
            <a:endParaRPr sz="900" b="0">
              <a:solidFill>
                <a:schemeClr val="dk1"/>
              </a:solidFill>
              <a:latin typeface="Arial"/>
              <a:ea typeface="Arial"/>
              <a:cs typeface="Arial"/>
              <a:sym typeface="Arial"/>
            </a:endParaRPr>
          </a:p>
          <a:p>
            <a:pPr marL="0" marR="0" lvl="0" indent="0" algn="l" rtl="0">
              <a:spcBef>
                <a:spcPts val="600"/>
              </a:spcBef>
              <a:spcAft>
                <a:spcPts val="0"/>
              </a:spcAft>
              <a:buNone/>
            </a:pPr>
            <a:r>
              <a:rPr lang="da-DK" sz="900" b="1">
                <a:solidFill>
                  <a:schemeClr val="dk1"/>
                </a:solidFill>
                <a:latin typeface="Arial"/>
                <a:ea typeface="Arial"/>
                <a:cs typeface="Arial"/>
                <a:sym typeface="Arial"/>
              </a:rPr>
              <a:t>Tips: Alt + F9 </a:t>
            </a:r>
            <a:r>
              <a:rPr lang="da-DK" sz="900" b="0">
                <a:solidFill>
                  <a:schemeClr val="dk1"/>
                </a:solidFill>
                <a:latin typeface="Arial"/>
                <a:ea typeface="Arial"/>
                <a:cs typeface="Arial"/>
                <a:sym typeface="Arial"/>
              </a:rPr>
              <a:t>for hurtig visning af hjælpelinjer</a:t>
            </a:r>
            <a:endParaRPr/>
          </a:p>
          <a:p>
            <a:pPr marL="0" marR="0" lvl="0" indent="0" algn="l" rtl="0">
              <a:spcBef>
                <a:spcPts val="600"/>
              </a:spcBef>
              <a:spcAft>
                <a:spcPts val="0"/>
              </a:spcAft>
              <a:buNone/>
            </a:pPr>
            <a:endParaRPr sz="900" b="0">
              <a:solidFill>
                <a:schemeClr val="dk1"/>
              </a:solidFill>
              <a:latin typeface="Arial"/>
              <a:ea typeface="Arial"/>
              <a:cs typeface="Arial"/>
              <a:sym typeface="Arial"/>
            </a:endParaRPr>
          </a:p>
        </p:txBody>
      </p:sp>
      <p:pic>
        <p:nvPicPr>
          <p:cNvPr id="242" name="Google Shape;242;p41"/>
          <p:cNvPicPr preferRelativeResize="0"/>
          <p:nvPr/>
        </p:nvPicPr>
        <p:blipFill rotWithShape="1">
          <a:blip r:embed="rId2">
            <a:alphaModFix/>
          </a:blip>
          <a:srcRect/>
          <a:stretch/>
        </p:blipFill>
        <p:spPr>
          <a:xfrm>
            <a:off x="2700549" y="2900575"/>
            <a:ext cx="549328" cy="285228"/>
          </a:xfrm>
          <a:prstGeom prst="rect">
            <a:avLst/>
          </a:prstGeom>
          <a:noFill/>
          <a:ln>
            <a:noFill/>
          </a:ln>
        </p:spPr>
      </p:pic>
      <p:pic>
        <p:nvPicPr>
          <p:cNvPr id="243" name="Google Shape;243;p41"/>
          <p:cNvPicPr preferRelativeResize="0"/>
          <p:nvPr/>
        </p:nvPicPr>
        <p:blipFill rotWithShape="1">
          <a:blip r:embed="rId3">
            <a:alphaModFix/>
          </a:blip>
          <a:srcRect l="2930" r="60887"/>
          <a:stretch/>
        </p:blipFill>
        <p:spPr>
          <a:xfrm>
            <a:off x="2714468" y="3629774"/>
            <a:ext cx="363713" cy="647461"/>
          </a:xfrm>
          <a:prstGeom prst="rect">
            <a:avLst/>
          </a:prstGeom>
          <a:noFill/>
          <a:ln>
            <a:noFill/>
          </a:ln>
        </p:spPr>
      </p:pic>
      <p:pic>
        <p:nvPicPr>
          <p:cNvPr id="244" name="Google Shape;244;p41"/>
          <p:cNvPicPr preferRelativeResize="0"/>
          <p:nvPr/>
        </p:nvPicPr>
        <p:blipFill rotWithShape="1">
          <a:blip r:embed="rId3">
            <a:alphaModFix/>
          </a:blip>
          <a:srcRect l="36944" r="2271" b="69429"/>
          <a:stretch/>
        </p:blipFill>
        <p:spPr>
          <a:xfrm>
            <a:off x="2729933" y="4483855"/>
            <a:ext cx="593368" cy="192211"/>
          </a:xfrm>
          <a:prstGeom prst="rect">
            <a:avLst/>
          </a:prstGeom>
          <a:noFill/>
          <a:ln>
            <a:noFill/>
          </a:ln>
        </p:spPr>
      </p:pic>
      <p:pic>
        <p:nvPicPr>
          <p:cNvPr id="245" name="Google Shape;245;p41"/>
          <p:cNvPicPr preferRelativeResize="0"/>
          <p:nvPr/>
        </p:nvPicPr>
        <p:blipFill rotWithShape="1">
          <a:blip r:embed="rId4">
            <a:alphaModFix/>
          </a:blip>
          <a:srcRect/>
          <a:stretch/>
        </p:blipFill>
        <p:spPr>
          <a:xfrm>
            <a:off x="6601121" y="5102569"/>
            <a:ext cx="547241" cy="197798"/>
          </a:xfrm>
          <a:prstGeom prst="rect">
            <a:avLst/>
          </a:prstGeom>
          <a:noFill/>
          <a:ln>
            <a:noFill/>
          </a:ln>
        </p:spPr>
      </p:pic>
      <p:pic>
        <p:nvPicPr>
          <p:cNvPr id="246" name="Google Shape;246;p41"/>
          <p:cNvPicPr preferRelativeResize="0"/>
          <p:nvPr/>
        </p:nvPicPr>
        <p:blipFill rotWithShape="1">
          <a:blip r:embed="rId5">
            <a:alphaModFix/>
          </a:blip>
          <a:srcRect/>
          <a:stretch/>
        </p:blipFill>
        <p:spPr>
          <a:xfrm>
            <a:off x="6601121" y="2075087"/>
            <a:ext cx="262151" cy="256054"/>
          </a:xfrm>
          <a:prstGeom prst="rect">
            <a:avLst/>
          </a:prstGeom>
          <a:noFill/>
          <a:ln>
            <a:noFill/>
          </a:ln>
        </p:spPr>
      </p:pic>
      <p:pic>
        <p:nvPicPr>
          <p:cNvPr id="247" name="Google Shape;247;p41"/>
          <p:cNvPicPr preferRelativeResize="0"/>
          <p:nvPr/>
        </p:nvPicPr>
        <p:blipFill rotWithShape="1">
          <a:blip r:embed="rId6">
            <a:alphaModFix/>
          </a:blip>
          <a:srcRect/>
          <a:stretch/>
        </p:blipFill>
        <p:spPr>
          <a:xfrm>
            <a:off x="6601121" y="2748409"/>
            <a:ext cx="337400" cy="321707"/>
          </a:xfrm>
          <a:prstGeom prst="rect">
            <a:avLst/>
          </a:prstGeom>
          <a:noFill/>
          <a:ln>
            <a:noFill/>
          </a:ln>
        </p:spPr>
      </p:pic>
      <p:pic>
        <p:nvPicPr>
          <p:cNvPr id="248" name="Google Shape;248;p41"/>
          <p:cNvPicPr preferRelativeResize="0"/>
          <p:nvPr/>
        </p:nvPicPr>
        <p:blipFill rotWithShape="1">
          <a:blip r:embed="rId7">
            <a:alphaModFix/>
          </a:blip>
          <a:srcRect/>
          <a:stretch/>
        </p:blipFill>
        <p:spPr>
          <a:xfrm>
            <a:off x="6601121" y="3242399"/>
            <a:ext cx="359695" cy="335309"/>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elslide">
    <p:spTree>
      <p:nvGrpSpPr>
        <p:cNvPr id="1" name=""/>
        <p:cNvGrpSpPr/>
        <p:nvPr/>
      </p:nvGrpSpPr>
      <p:grpSpPr>
        <a:xfrm>
          <a:off x="0" y="0"/>
          <a:ext cx="0" cy="0"/>
          <a:chOff x="0" y="0"/>
          <a:chExt cx="0" cy="0"/>
        </a:xfrm>
      </p:grpSpPr>
      <p:sp>
        <p:nvSpPr>
          <p:cNvPr id="7" name="Background">
            <a:extLst>
              <a:ext uri="{FF2B5EF4-FFF2-40B4-BE49-F238E27FC236}">
                <a16:creationId xmlns:a16="http://schemas.microsoft.com/office/drawing/2014/main" id="{7014AFF4-321B-47D7-A0CD-0CFE22C65E31}"/>
              </a:ext>
            </a:extLst>
          </p:cNvPr>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ctrTitle" hasCustomPrompt="1"/>
          </p:nvPr>
        </p:nvSpPr>
        <p:spPr>
          <a:xfrm>
            <a:off x="432000" y="1122362"/>
            <a:ext cx="6940800" cy="3621600"/>
          </a:xfrm>
        </p:spPr>
        <p:txBody>
          <a:bodyPr anchor="b"/>
          <a:lstStyle>
            <a:lvl1pPr algn="l">
              <a:defRPr sz="5000" b="1">
                <a:solidFill>
                  <a:schemeClr val="bg1"/>
                </a:solidFill>
              </a:defRPr>
            </a:lvl1pPr>
          </a:lstStyle>
          <a:p>
            <a:r>
              <a:rPr lang="da-DK" dirty="0"/>
              <a:t>Overskrift skrives her i flere linjer</a:t>
            </a:r>
          </a:p>
        </p:txBody>
      </p:sp>
      <p:sp>
        <p:nvSpPr>
          <p:cNvPr id="4" name="Date_GeneralDate"/>
          <p:cNvSpPr>
            <a:spLocks noGrp="1"/>
          </p:cNvSpPr>
          <p:nvPr>
            <p:ph type="dt" sz="half" idx="10"/>
          </p:nvPr>
        </p:nvSpPr>
        <p:spPr>
          <a:xfrm>
            <a:off x="431999" y="5883332"/>
            <a:ext cx="4021200" cy="180000"/>
          </a:xfrm>
        </p:spPr>
        <p:txBody>
          <a:bodyPr/>
          <a:lstStyle>
            <a:lvl1pPr>
              <a:defRPr lang="en-GB" sz="1500" dirty="0">
                <a:solidFill>
                  <a:schemeClr val="bg1"/>
                </a:solidFill>
              </a:defRPr>
            </a:lvl1pPr>
          </a:lstStyle>
          <a:p>
            <a:fld id="{F2CF9434-4206-4AC2-A91A-1DCD05F48644}" type="datetime2">
              <a:rPr lang="da-DK" smtClean="0"/>
              <a:t>7. maj 2025</a:t>
            </a:fld>
            <a:endParaRPr lang="da-DK" dirty="0"/>
          </a:p>
        </p:txBody>
      </p:sp>
      <p:sp>
        <p:nvSpPr>
          <p:cNvPr id="19" name="Text Placeholder 2">
            <a:extLst>
              <a:ext uri="{FF2B5EF4-FFF2-40B4-BE49-F238E27FC236}">
                <a16:creationId xmlns:a16="http://schemas.microsoft.com/office/drawing/2014/main" id="{A40752A6-1750-4291-B91A-BCBA2802831E}"/>
              </a:ext>
            </a:extLst>
          </p:cNvPr>
          <p:cNvSpPr>
            <a:spLocks noGrp="1"/>
          </p:cNvSpPr>
          <p:nvPr>
            <p:ph type="body" sz="quarter" idx="13" hasCustomPrompt="1"/>
          </p:nvPr>
        </p:nvSpPr>
        <p:spPr>
          <a:xfrm>
            <a:off x="431998" y="6090239"/>
            <a:ext cx="4021200" cy="252000"/>
          </a:xfrm>
          <a:prstGeom prst="rect">
            <a:avLst/>
          </a:prstGeom>
        </p:spPr>
        <p:txBody>
          <a:bodyPr/>
          <a:lstStyle>
            <a:lvl1pPr marL="0" indent="0">
              <a:buNone/>
              <a:defRPr sz="1500">
                <a:solidFill>
                  <a:schemeClr val="bg1"/>
                </a:solidFill>
              </a:defRPr>
            </a:lvl1pPr>
            <a:lvl2pPr marL="216000" indent="0">
              <a:buNone/>
              <a:defRPr/>
            </a:lvl2pPr>
          </a:lstStyle>
          <a:p>
            <a:pPr lvl="0"/>
            <a:r>
              <a:rPr lang="da-DK" dirty="0"/>
              <a:t>Indsæt navn</a:t>
            </a:r>
          </a:p>
        </p:txBody>
      </p:sp>
      <p:sp>
        <p:nvSpPr>
          <p:cNvPr id="20" name="Text Placeholder 3">
            <a:extLst>
              <a:ext uri="{FF2B5EF4-FFF2-40B4-BE49-F238E27FC236}">
                <a16:creationId xmlns:a16="http://schemas.microsoft.com/office/drawing/2014/main" id="{F757160F-1609-4C06-9280-500899BD0DF7}"/>
              </a:ext>
            </a:extLst>
          </p:cNvPr>
          <p:cNvSpPr>
            <a:spLocks noGrp="1"/>
          </p:cNvSpPr>
          <p:nvPr>
            <p:ph type="body" sz="quarter" idx="14" hasCustomPrompt="1"/>
          </p:nvPr>
        </p:nvSpPr>
        <p:spPr>
          <a:xfrm>
            <a:off x="432000" y="6343649"/>
            <a:ext cx="4021200" cy="252000"/>
          </a:xfrm>
          <a:prstGeom prst="rect">
            <a:avLst/>
          </a:prstGeom>
        </p:spPr>
        <p:txBody>
          <a:bodyPr/>
          <a:lstStyle>
            <a:lvl1pPr marL="0" indent="0">
              <a:buNone/>
              <a:defRPr sz="1500">
                <a:solidFill>
                  <a:schemeClr val="bg1"/>
                </a:solidFill>
              </a:defRPr>
            </a:lvl1pPr>
            <a:lvl2pPr marL="216000" indent="0">
              <a:buNone/>
              <a:defRPr/>
            </a:lvl2pPr>
          </a:lstStyle>
          <a:p>
            <a:pPr lvl="0"/>
            <a:r>
              <a:rPr lang="da-DK" dirty="0"/>
              <a:t>Indsæt titel</a:t>
            </a:r>
          </a:p>
        </p:txBody>
      </p:sp>
      <p:pic>
        <p:nvPicPr>
          <p:cNvPr id="11" name="Logo">
            <a:extLst>
              <a:ext uri="{FF2B5EF4-FFF2-40B4-BE49-F238E27FC236}">
                <a16:creationId xmlns:a16="http://schemas.microsoft.com/office/drawing/2014/main" id="{097836F4-DF01-4985-A4C0-2A0AF3CD00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2001" y="336145"/>
            <a:ext cx="1800659" cy="421958"/>
          </a:xfrm>
          <a:prstGeom prst="rect">
            <a:avLst/>
          </a:prstGeom>
        </p:spPr>
      </p:pic>
      <p:sp>
        <p:nvSpPr>
          <p:cNvPr id="26" name="Ikoner">
            <a:extLst>
              <a:ext uri="{FF2B5EF4-FFF2-40B4-BE49-F238E27FC236}">
                <a16:creationId xmlns:a16="http://schemas.microsoft.com/office/drawing/2014/main" id="{807501B8-6288-4B48-97AA-8207383A42BF}"/>
              </a:ext>
            </a:extLst>
          </p:cNvPr>
          <p:cNvSpPr>
            <a:spLocks noChangeAspect="1" noEditPoints="1"/>
          </p:cNvSpPr>
          <p:nvPr userDrawn="1"/>
        </p:nvSpPr>
        <p:spPr bwMode="auto">
          <a:xfrm>
            <a:off x="432000" y="5032800"/>
            <a:ext cx="1346400" cy="338400"/>
          </a:xfrm>
          <a:custGeom>
            <a:avLst/>
            <a:gdLst>
              <a:gd name="T0" fmla="*/ 1157 w 1157"/>
              <a:gd name="T1" fmla="*/ 144 h 288"/>
              <a:gd name="T2" fmla="*/ 1013 w 1157"/>
              <a:gd name="T3" fmla="*/ 288 h 288"/>
              <a:gd name="T4" fmla="*/ 869 w 1157"/>
              <a:gd name="T5" fmla="*/ 144 h 288"/>
              <a:gd name="T6" fmla="*/ 1013 w 1157"/>
              <a:gd name="T7" fmla="*/ 0 h 288"/>
              <a:gd name="T8" fmla="*/ 1157 w 1157"/>
              <a:gd name="T9" fmla="*/ 144 h 288"/>
              <a:gd name="T10" fmla="*/ 643 w 1157"/>
              <a:gd name="T11" fmla="*/ 5 h 288"/>
              <a:gd name="T12" fmla="*/ 569 w 1157"/>
              <a:gd name="T13" fmla="*/ 5 h 288"/>
              <a:gd name="T14" fmla="*/ 569 w 1157"/>
              <a:gd name="T15" fmla="*/ 107 h 288"/>
              <a:gd name="T16" fmla="*/ 467 w 1157"/>
              <a:gd name="T17" fmla="*/ 107 h 288"/>
              <a:gd name="T18" fmla="*/ 467 w 1157"/>
              <a:gd name="T19" fmla="*/ 181 h 288"/>
              <a:gd name="T20" fmla="*/ 569 w 1157"/>
              <a:gd name="T21" fmla="*/ 181 h 288"/>
              <a:gd name="T22" fmla="*/ 569 w 1157"/>
              <a:gd name="T23" fmla="*/ 283 h 288"/>
              <a:gd name="T24" fmla="*/ 643 w 1157"/>
              <a:gd name="T25" fmla="*/ 283 h 288"/>
              <a:gd name="T26" fmla="*/ 643 w 1157"/>
              <a:gd name="T27" fmla="*/ 181 h 288"/>
              <a:gd name="T28" fmla="*/ 745 w 1157"/>
              <a:gd name="T29" fmla="*/ 181 h 288"/>
              <a:gd name="T30" fmla="*/ 745 w 1157"/>
              <a:gd name="T31" fmla="*/ 107 h 288"/>
              <a:gd name="T32" fmla="*/ 643 w 1157"/>
              <a:gd name="T33" fmla="*/ 107 h 288"/>
              <a:gd name="T34" fmla="*/ 643 w 1157"/>
              <a:gd name="T35" fmla="*/ 5 h 288"/>
              <a:gd name="T36" fmla="*/ 255 w 1157"/>
              <a:gd name="T37" fmla="*/ 0 h 288"/>
              <a:gd name="T38" fmla="*/ 174 w 1157"/>
              <a:gd name="T39" fmla="*/ 53 h 288"/>
              <a:gd name="T40" fmla="*/ 93 w 1157"/>
              <a:gd name="T41" fmla="*/ 0 h 288"/>
              <a:gd name="T42" fmla="*/ 0 w 1157"/>
              <a:gd name="T43" fmla="*/ 91 h 288"/>
              <a:gd name="T44" fmla="*/ 174 w 1157"/>
              <a:gd name="T45" fmla="*/ 288 h 288"/>
              <a:gd name="T46" fmla="*/ 347 w 1157"/>
              <a:gd name="T47" fmla="*/ 91 h 288"/>
              <a:gd name="T48" fmla="*/ 255 w 1157"/>
              <a:gd name="T4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7" h="288">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a-DK" dirty="0"/>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sz="100">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496001694"/>
      </p:ext>
    </p:extLst>
  </p:cSld>
  <p:clrMapOvr>
    <a:masterClrMapping/>
  </p:clrMapOvr>
  <p:hf sldNum="0" hdr="0" ftr="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elslide lys grøn/bourdeaux">
    <p:spTree>
      <p:nvGrpSpPr>
        <p:cNvPr id="1" name=""/>
        <p:cNvGrpSpPr/>
        <p:nvPr/>
      </p:nvGrpSpPr>
      <p:grpSpPr>
        <a:xfrm>
          <a:off x="0" y="0"/>
          <a:ext cx="0" cy="0"/>
          <a:chOff x="0" y="0"/>
          <a:chExt cx="0" cy="0"/>
        </a:xfrm>
      </p:grpSpPr>
      <p:sp>
        <p:nvSpPr>
          <p:cNvPr id="7" name="Background">
            <a:extLst>
              <a:ext uri="{FF2B5EF4-FFF2-40B4-BE49-F238E27FC236}">
                <a16:creationId xmlns:a16="http://schemas.microsoft.com/office/drawing/2014/main" id="{7014AFF4-321B-47D7-A0CD-0CFE22C65E31}"/>
              </a:ext>
            </a:extLst>
          </p:cNvPr>
          <p:cNvSpPr/>
          <p:nvPr userDrawn="1"/>
        </p:nvSpPr>
        <p:spPr>
          <a:xfrm>
            <a:off x="0" y="0"/>
            <a:ext cx="12193200" cy="686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ctrTitle" hasCustomPrompt="1"/>
          </p:nvPr>
        </p:nvSpPr>
        <p:spPr>
          <a:xfrm>
            <a:off x="432000" y="1122362"/>
            <a:ext cx="6940800" cy="3621600"/>
          </a:xfrm>
        </p:spPr>
        <p:txBody>
          <a:bodyPr anchor="b"/>
          <a:lstStyle>
            <a:lvl1pPr algn="l">
              <a:defRPr sz="5000" b="1">
                <a:solidFill>
                  <a:schemeClr val="bg1"/>
                </a:solidFill>
              </a:defRPr>
            </a:lvl1pPr>
          </a:lstStyle>
          <a:p>
            <a:r>
              <a:rPr lang="da-DK" dirty="0"/>
              <a:t>Overskrift skrives her i flere linjer</a:t>
            </a:r>
          </a:p>
        </p:txBody>
      </p:sp>
      <p:sp>
        <p:nvSpPr>
          <p:cNvPr id="4" name="Date_GeneralDate"/>
          <p:cNvSpPr>
            <a:spLocks noGrp="1"/>
          </p:cNvSpPr>
          <p:nvPr>
            <p:ph type="dt" sz="half" idx="10"/>
          </p:nvPr>
        </p:nvSpPr>
        <p:spPr>
          <a:xfrm>
            <a:off x="431999" y="5883332"/>
            <a:ext cx="4021200" cy="180000"/>
          </a:xfrm>
        </p:spPr>
        <p:txBody>
          <a:bodyPr/>
          <a:lstStyle>
            <a:lvl1pPr>
              <a:defRPr lang="en-GB" sz="1500" dirty="0">
                <a:solidFill>
                  <a:schemeClr val="bg1"/>
                </a:solidFill>
              </a:defRPr>
            </a:lvl1pPr>
          </a:lstStyle>
          <a:p>
            <a:fld id="{F2CF9434-4206-4AC2-A91A-1DCD05F48644}" type="datetime2">
              <a:rPr lang="da-DK" smtClean="0"/>
              <a:t>7. maj 2025</a:t>
            </a:fld>
            <a:endParaRPr lang="da-DK" dirty="0"/>
          </a:p>
        </p:txBody>
      </p:sp>
      <p:sp>
        <p:nvSpPr>
          <p:cNvPr id="19" name="Text Placeholder 2">
            <a:extLst>
              <a:ext uri="{FF2B5EF4-FFF2-40B4-BE49-F238E27FC236}">
                <a16:creationId xmlns:a16="http://schemas.microsoft.com/office/drawing/2014/main" id="{A40752A6-1750-4291-B91A-BCBA2802831E}"/>
              </a:ext>
            </a:extLst>
          </p:cNvPr>
          <p:cNvSpPr>
            <a:spLocks noGrp="1"/>
          </p:cNvSpPr>
          <p:nvPr>
            <p:ph type="body" sz="quarter" idx="13" hasCustomPrompt="1"/>
          </p:nvPr>
        </p:nvSpPr>
        <p:spPr>
          <a:xfrm>
            <a:off x="431998" y="6090239"/>
            <a:ext cx="4021200" cy="252000"/>
          </a:xfrm>
          <a:prstGeom prst="rect">
            <a:avLst/>
          </a:prstGeom>
        </p:spPr>
        <p:txBody>
          <a:bodyPr/>
          <a:lstStyle>
            <a:lvl1pPr marL="0" indent="0">
              <a:buNone/>
              <a:defRPr sz="1500">
                <a:solidFill>
                  <a:schemeClr val="bg1"/>
                </a:solidFill>
              </a:defRPr>
            </a:lvl1pPr>
            <a:lvl2pPr marL="216000" indent="0">
              <a:buNone/>
              <a:defRPr/>
            </a:lvl2pPr>
          </a:lstStyle>
          <a:p>
            <a:pPr lvl="0"/>
            <a:r>
              <a:rPr lang="da-DK" dirty="0"/>
              <a:t>Indsæt navn</a:t>
            </a:r>
          </a:p>
        </p:txBody>
      </p:sp>
      <p:sp>
        <p:nvSpPr>
          <p:cNvPr id="20" name="Text Placeholder 3">
            <a:extLst>
              <a:ext uri="{FF2B5EF4-FFF2-40B4-BE49-F238E27FC236}">
                <a16:creationId xmlns:a16="http://schemas.microsoft.com/office/drawing/2014/main" id="{F757160F-1609-4C06-9280-500899BD0DF7}"/>
              </a:ext>
            </a:extLst>
          </p:cNvPr>
          <p:cNvSpPr>
            <a:spLocks noGrp="1"/>
          </p:cNvSpPr>
          <p:nvPr>
            <p:ph type="body" sz="quarter" idx="14" hasCustomPrompt="1"/>
          </p:nvPr>
        </p:nvSpPr>
        <p:spPr>
          <a:xfrm>
            <a:off x="432000" y="6343649"/>
            <a:ext cx="4021200" cy="252000"/>
          </a:xfrm>
          <a:prstGeom prst="rect">
            <a:avLst/>
          </a:prstGeom>
        </p:spPr>
        <p:txBody>
          <a:bodyPr/>
          <a:lstStyle>
            <a:lvl1pPr marL="0" indent="0">
              <a:buNone/>
              <a:defRPr sz="1500">
                <a:solidFill>
                  <a:schemeClr val="bg1"/>
                </a:solidFill>
              </a:defRPr>
            </a:lvl1pPr>
            <a:lvl2pPr marL="216000" indent="0">
              <a:buNone/>
              <a:defRPr/>
            </a:lvl2pPr>
          </a:lstStyle>
          <a:p>
            <a:pPr lvl="0"/>
            <a:r>
              <a:rPr lang="da-DK" dirty="0"/>
              <a:t>Indsæt titel</a:t>
            </a:r>
          </a:p>
        </p:txBody>
      </p:sp>
      <p:pic>
        <p:nvPicPr>
          <p:cNvPr id="11" name="Logo">
            <a:extLst>
              <a:ext uri="{FF2B5EF4-FFF2-40B4-BE49-F238E27FC236}">
                <a16:creationId xmlns:a16="http://schemas.microsoft.com/office/drawing/2014/main" id="{097836F4-DF01-4985-A4C0-2A0AF3CD00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2001" y="336145"/>
            <a:ext cx="1800659" cy="421958"/>
          </a:xfrm>
          <a:prstGeom prst="rect">
            <a:avLst/>
          </a:prstGeom>
        </p:spPr>
      </p:pic>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sz="100">
                <a:noFill/>
              </a:defRPr>
            </a:lvl1pPr>
          </a:lstStyle>
          <a:p>
            <a:fld id="{24C8C45C-947F-4981-8B3F-4F32E973C901}" type="slidenum">
              <a:rPr lang="da-DK" smtClean="0"/>
              <a:pPr/>
              <a:t>‹nr.›</a:t>
            </a:fld>
            <a:endParaRPr lang="da-DK" dirty="0"/>
          </a:p>
        </p:txBody>
      </p:sp>
      <p:sp>
        <p:nvSpPr>
          <p:cNvPr id="14" name="Ikoner">
            <a:extLst>
              <a:ext uri="{FF2B5EF4-FFF2-40B4-BE49-F238E27FC236}">
                <a16:creationId xmlns:a16="http://schemas.microsoft.com/office/drawing/2014/main" id="{92F67898-8AD5-4046-A28E-69425C57589E}"/>
              </a:ext>
            </a:extLst>
          </p:cNvPr>
          <p:cNvSpPr>
            <a:spLocks noEditPoints="1"/>
          </p:cNvSpPr>
          <p:nvPr userDrawn="1"/>
        </p:nvSpPr>
        <p:spPr bwMode="auto">
          <a:xfrm>
            <a:off x="432000" y="5032800"/>
            <a:ext cx="1346400" cy="338400"/>
          </a:xfrm>
          <a:custGeom>
            <a:avLst/>
            <a:gdLst>
              <a:gd name="T0" fmla="*/ 1157 w 1157"/>
              <a:gd name="T1" fmla="*/ 144 h 288"/>
              <a:gd name="T2" fmla="*/ 1013 w 1157"/>
              <a:gd name="T3" fmla="*/ 288 h 288"/>
              <a:gd name="T4" fmla="*/ 869 w 1157"/>
              <a:gd name="T5" fmla="*/ 144 h 288"/>
              <a:gd name="T6" fmla="*/ 1013 w 1157"/>
              <a:gd name="T7" fmla="*/ 0 h 288"/>
              <a:gd name="T8" fmla="*/ 1157 w 1157"/>
              <a:gd name="T9" fmla="*/ 144 h 288"/>
              <a:gd name="T10" fmla="*/ 643 w 1157"/>
              <a:gd name="T11" fmla="*/ 5 h 288"/>
              <a:gd name="T12" fmla="*/ 569 w 1157"/>
              <a:gd name="T13" fmla="*/ 5 h 288"/>
              <a:gd name="T14" fmla="*/ 569 w 1157"/>
              <a:gd name="T15" fmla="*/ 107 h 288"/>
              <a:gd name="T16" fmla="*/ 467 w 1157"/>
              <a:gd name="T17" fmla="*/ 107 h 288"/>
              <a:gd name="T18" fmla="*/ 467 w 1157"/>
              <a:gd name="T19" fmla="*/ 181 h 288"/>
              <a:gd name="T20" fmla="*/ 569 w 1157"/>
              <a:gd name="T21" fmla="*/ 181 h 288"/>
              <a:gd name="T22" fmla="*/ 569 w 1157"/>
              <a:gd name="T23" fmla="*/ 283 h 288"/>
              <a:gd name="T24" fmla="*/ 643 w 1157"/>
              <a:gd name="T25" fmla="*/ 283 h 288"/>
              <a:gd name="T26" fmla="*/ 643 w 1157"/>
              <a:gd name="T27" fmla="*/ 181 h 288"/>
              <a:gd name="T28" fmla="*/ 745 w 1157"/>
              <a:gd name="T29" fmla="*/ 181 h 288"/>
              <a:gd name="T30" fmla="*/ 745 w 1157"/>
              <a:gd name="T31" fmla="*/ 107 h 288"/>
              <a:gd name="T32" fmla="*/ 643 w 1157"/>
              <a:gd name="T33" fmla="*/ 107 h 288"/>
              <a:gd name="T34" fmla="*/ 643 w 1157"/>
              <a:gd name="T35" fmla="*/ 5 h 288"/>
              <a:gd name="T36" fmla="*/ 255 w 1157"/>
              <a:gd name="T37" fmla="*/ 0 h 288"/>
              <a:gd name="T38" fmla="*/ 174 w 1157"/>
              <a:gd name="T39" fmla="*/ 53 h 288"/>
              <a:gd name="T40" fmla="*/ 93 w 1157"/>
              <a:gd name="T41" fmla="*/ 0 h 288"/>
              <a:gd name="T42" fmla="*/ 0 w 1157"/>
              <a:gd name="T43" fmla="*/ 91 h 288"/>
              <a:gd name="T44" fmla="*/ 174 w 1157"/>
              <a:gd name="T45" fmla="*/ 288 h 288"/>
              <a:gd name="T46" fmla="*/ 347 w 1157"/>
              <a:gd name="T47" fmla="*/ 91 h 288"/>
              <a:gd name="T48" fmla="*/ 255 w 1157"/>
              <a:gd name="T4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7" h="288">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da-DK" dirty="0"/>
          </a:p>
        </p:txBody>
      </p:sp>
    </p:spTree>
    <p:extLst>
      <p:ext uri="{BB962C8B-B14F-4D97-AF65-F5344CB8AC3E}">
        <p14:creationId xmlns:p14="http://schemas.microsoft.com/office/powerpoint/2010/main" val="1211728891"/>
      </p:ext>
    </p:extLst>
  </p:cSld>
  <p:clrMapOvr>
    <a:masterClrMapping/>
  </p:clrMapOvr>
  <p:hf sldNum="0" hdr="0" ftr="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elslide lys blå SST">
    <p:spTree>
      <p:nvGrpSpPr>
        <p:cNvPr id="1" name=""/>
        <p:cNvGrpSpPr/>
        <p:nvPr/>
      </p:nvGrpSpPr>
      <p:grpSpPr>
        <a:xfrm>
          <a:off x="0" y="0"/>
          <a:ext cx="0" cy="0"/>
          <a:chOff x="0" y="0"/>
          <a:chExt cx="0" cy="0"/>
        </a:xfrm>
      </p:grpSpPr>
      <p:sp>
        <p:nvSpPr>
          <p:cNvPr id="7" name="Background">
            <a:extLst>
              <a:ext uri="{FF2B5EF4-FFF2-40B4-BE49-F238E27FC236}">
                <a16:creationId xmlns:a16="http://schemas.microsoft.com/office/drawing/2014/main" id="{7014AFF4-321B-47D7-A0CD-0CFE22C65E31}"/>
              </a:ext>
            </a:extLst>
          </p:cNvPr>
          <p:cNvSpPr/>
          <p:nvPr userDrawn="1"/>
        </p:nvSpPr>
        <p:spPr>
          <a:xfrm>
            <a:off x="0" y="0"/>
            <a:ext cx="12193200" cy="6861600"/>
          </a:xfrm>
          <a:prstGeom prst="rect">
            <a:avLst/>
          </a:prstGeom>
          <a:solidFill>
            <a:srgbClr val="BEE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ctrTitle" hasCustomPrompt="1"/>
          </p:nvPr>
        </p:nvSpPr>
        <p:spPr>
          <a:xfrm>
            <a:off x="432000" y="1122362"/>
            <a:ext cx="6940800" cy="3621600"/>
          </a:xfrm>
        </p:spPr>
        <p:txBody>
          <a:bodyPr anchor="b"/>
          <a:lstStyle>
            <a:lvl1pPr algn="l">
              <a:defRPr sz="5000" b="1">
                <a:solidFill>
                  <a:srgbClr val="005C8D"/>
                </a:solidFill>
              </a:defRPr>
            </a:lvl1pPr>
          </a:lstStyle>
          <a:p>
            <a:r>
              <a:rPr lang="da-DK" dirty="0"/>
              <a:t>Overskrift skrives her i flere linjer</a:t>
            </a:r>
          </a:p>
        </p:txBody>
      </p:sp>
      <p:sp>
        <p:nvSpPr>
          <p:cNvPr id="4" name="Date_GeneralDate"/>
          <p:cNvSpPr>
            <a:spLocks noGrp="1"/>
          </p:cNvSpPr>
          <p:nvPr>
            <p:ph type="dt" sz="half" idx="10"/>
          </p:nvPr>
        </p:nvSpPr>
        <p:spPr>
          <a:xfrm>
            <a:off x="431999" y="5883332"/>
            <a:ext cx="4021200" cy="180000"/>
          </a:xfrm>
        </p:spPr>
        <p:txBody>
          <a:bodyPr/>
          <a:lstStyle>
            <a:lvl1pPr>
              <a:defRPr lang="en-GB" sz="1500" dirty="0">
                <a:solidFill>
                  <a:srgbClr val="005C8D"/>
                </a:solidFill>
              </a:defRPr>
            </a:lvl1pPr>
          </a:lstStyle>
          <a:p>
            <a:fld id="{F2CF9434-4206-4AC2-A91A-1DCD05F48644}" type="datetime2">
              <a:rPr lang="da-DK" smtClean="0"/>
              <a:pPr/>
              <a:t>7. maj 2025</a:t>
            </a:fld>
            <a:endParaRPr lang="da-DK" dirty="0"/>
          </a:p>
        </p:txBody>
      </p:sp>
      <p:sp>
        <p:nvSpPr>
          <p:cNvPr id="19" name="Text Placeholder 2">
            <a:extLst>
              <a:ext uri="{FF2B5EF4-FFF2-40B4-BE49-F238E27FC236}">
                <a16:creationId xmlns:a16="http://schemas.microsoft.com/office/drawing/2014/main" id="{A40752A6-1750-4291-B91A-BCBA2802831E}"/>
              </a:ext>
            </a:extLst>
          </p:cNvPr>
          <p:cNvSpPr>
            <a:spLocks noGrp="1"/>
          </p:cNvSpPr>
          <p:nvPr>
            <p:ph type="body" sz="quarter" idx="13" hasCustomPrompt="1"/>
          </p:nvPr>
        </p:nvSpPr>
        <p:spPr>
          <a:xfrm>
            <a:off x="431998" y="6090239"/>
            <a:ext cx="4021200" cy="252000"/>
          </a:xfrm>
          <a:prstGeom prst="rect">
            <a:avLst/>
          </a:prstGeom>
        </p:spPr>
        <p:txBody>
          <a:bodyPr/>
          <a:lstStyle>
            <a:lvl1pPr marL="0" indent="0">
              <a:buNone/>
              <a:defRPr sz="1500">
                <a:solidFill>
                  <a:srgbClr val="005C8D"/>
                </a:solidFill>
              </a:defRPr>
            </a:lvl1pPr>
            <a:lvl2pPr marL="216000" indent="0">
              <a:buNone/>
              <a:defRPr/>
            </a:lvl2pPr>
          </a:lstStyle>
          <a:p>
            <a:pPr lvl="0"/>
            <a:r>
              <a:rPr lang="da-DK" dirty="0"/>
              <a:t>Indsæt navn</a:t>
            </a:r>
          </a:p>
        </p:txBody>
      </p:sp>
      <p:sp>
        <p:nvSpPr>
          <p:cNvPr id="20" name="Text Placeholder 3">
            <a:extLst>
              <a:ext uri="{FF2B5EF4-FFF2-40B4-BE49-F238E27FC236}">
                <a16:creationId xmlns:a16="http://schemas.microsoft.com/office/drawing/2014/main" id="{F757160F-1609-4C06-9280-500899BD0DF7}"/>
              </a:ext>
            </a:extLst>
          </p:cNvPr>
          <p:cNvSpPr>
            <a:spLocks noGrp="1"/>
          </p:cNvSpPr>
          <p:nvPr>
            <p:ph type="body" sz="quarter" idx="14" hasCustomPrompt="1"/>
          </p:nvPr>
        </p:nvSpPr>
        <p:spPr>
          <a:xfrm>
            <a:off x="432000" y="6343649"/>
            <a:ext cx="4021200" cy="252000"/>
          </a:xfrm>
          <a:prstGeom prst="rect">
            <a:avLst/>
          </a:prstGeom>
        </p:spPr>
        <p:txBody>
          <a:bodyPr/>
          <a:lstStyle>
            <a:lvl1pPr marL="0" indent="0">
              <a:buNone/>
              <a:defRPr sz="1500">
                <a:solidFill>
                  <a:srgbClr val="005C8D"/>
                </a:solidFill>
              </a:defRPr>
            </a:lvl1pPr>
            <a:lvl2pPr marL="216000" indent="0">
              <a:buNone/>
              <a:defRPr/>
            </a:lvl2pPr>
          </a:lstStyle>
          <a:p>
            <a:pPr lvl="0"/>
            <a:r>
              <a:rPr lang="da-DK" dirty="0"/>
              <a:t>Indsæt titel</a:t>
            </a:r>
          </a:p>
        </p:txBody>
      </p:sp>
      <p:pic>
        <p:nvPicPr>
          <p:cNvPr id="11" name="Logo">
            <a:extLst>
              <a:ext uri="{FF2B5EF4-FFF2-40B4-BE49-F238E27FC236}">
                <a16:creationId xmlns:a16="http://schemas.microsoft.com/office/drawing/2014/main" id="{097836F4-DF01-4985-A4C0-2A0AF3CD00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2002" y="336145"/>
            <a:ext cx="1800656" cy="421958"/>
          </a:xfrm>
          <a:prstGeom prst="rect">
            <a:avLst/>
          </a:prstGeom>
        </p:spPr>
      </p:pic>
      <p:sp>
        <p:nvSpPr>
          <p:cNvPr id="13" name="Ikoner">
            <a:extLst>
              <a:ext uri="{FF2B5EF4-FFF2-40B4-BE49-F238E27FC236}">
                <a16:creationId xmlns:a16="http://schemas.microsoft.com/office/drawing/2014/main" id="{48019028-84F6-4504-BE31-23597E36DB3A}"/>
              </a:ext>
            </a:extLst>
          </p:cNvPr>
          <p:cNvSpPr>
            <a:spLocks noEditPoints="1"/>
          </p:cNvSpPr>
          <p:nvPr userDrawn="1"/>
        </p:nvSpPr>
        <p:spPr bwMode="auto">
          <a:xfrm>
            <a:off x="432000" y="5032800"/>
            <a:ext cx="1346400" cy="338400"/>
          </a:xfrm>
          <a:custGeom>
            <a:avLst/>
            <a:gdLst>
              <a:gd name="T0" fmla="*/ 1157 w 1157"/>
              <a:gd name="T1" fmla="*/ 144 h 288"/>
              <a:gd name="T2" fmla="*/ 1013 w 1157"/>
              <a:gd name="T3" fmla="*/ 288 h 288"/>
              <a:gd name="T4" fmla="*/ 869 w 1157"/>
              <a:gd name="T5" fmla="*/ 144 h 288"/>
              <a:gd name="T6" fmla="*/ 1013 w 1157"/>
              <a:gd name="T7" fmla="*/ 0 h 288"/>
              <a:gd name="T8" fmla="*/ 1157 w 1157"/>
              <a:gd name="T9" fmla="*/ 144 h 288"/>
              <a:gd name="T10" fmla="*/ 643 w 1157"/>
              <a:gd name="T11" fmla="*/ 5 h 288"/>
              <a:gd name="T12" fmla="*/ 569 w 1157"/>
              <a:gd name="T13" fmla="*/ 5 h 288"/>
              <a:gd name="T14" fmla="*/ 569 w 1157"/>
              <a:gd name="T15" fmla="*/ 107 h 288"/>
              <a:gd name="T16" fmla="*/ 467 w 1157"/>
              <a:gd name="T17" fmla="*/ 107 h 288"/>
              <a:gd name="T18" fmla="*/ 467 w 1157"/>
              <a:gd name="T19" fmla="*/ 181 h 288"/>
              <a:gd name="T20" fmla="*/ 569 w 1157"/>
              <a:gd name="T21" fmla="*/ 181 h 288"/>
              <a:gd name="T22" fmla="*/ 569 w 1157"/>
              <a:gd name="T23" fmla="*/ 283 h 288"/>
              <a:gd name="T24" fmla="*/ 643 w 1157"/>
              <a:gd name="T25" fmla="*/ 283 h 288"/>
              <a:gd name="T26" fmla="*/ 643 w 1157"/>
              <a:gd name="T27" fmla="*/ 181 h 288"/>
              <a:gd name="T28" fmla="*/ 745 w 1157"/>
              <a:gd name="T29" fmla="*/ 181 h 288"/>
              <a:gd name="T30" fmla="*/ 745 w 1157"/>
              <a:gd name="T31" fmla="*/ 107 h 288"/>
              <a:gd name="T32" fmla="*/ 643 w 1157"/>
              <a:gd name="T33" fmla="*/ 107 h 288"/>
              <a:gd name="T34" fmla="*/ 643 w 1157"/>
              <a:gd name="T35" fmla="*/ 5 h 288"/>
              <a:gd name="T36" fmla="*/ 255 w 1157"/>
              <a:gd name="T37" fmla="*/ 0 h 288"/>
              <a:gd name="T38" fmla="*/ 174 w 1157"/>
              <a:gd name="T39" fmla="*/ 53 h 288"/>
              <a:gd name="T40" fmla="*/ 93 w 1157"/>
              <a:gd name="T41" fmla="*/ 0 h 288"/>
              <a:gd name="T42" fmla="*/ 0 w 1157"/>
              <a:gd name="T43" fmla="*/ 91 h 288"/>
              <a:gd name="T44" fmla="*/ 174 w 1157"/>
              <a:gd name="T45" fmla="*/ 288 h 288"/>
              <a:gd name="T46" fmla="*/ 347 w 1157"/>
              <a:gd name="T47" fmla="*/ 91 h 288"/>
              <a:gd name="T48" fmla="*/ 255 w 1157"/>
              <a:gd name="T4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7" h="288">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rgbClr val="005C8D"/>
          </a:solidFill>
          <a:ln>
            <a:noFill/>
          </a:ln>
        </p:spPr>
        <p:txBody>
          <a:bodyPr vert="horz" wrap="square" lIns="91440" tIns="45720" rIns="91440" bIns="45720" numCol="1" anchor="t" anchorCtr="0" compatLnSpc="1">
            <a:prstTxWarp prst="textNoShape">
              <a:avLst/>
            </a:prstTxWarp>
          </a:bodyPr>
          <a:lstStyle/>
          <a:p>
            <a:endParaRPr lang="da-DK" dirty="0"/>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sz="100">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529652914"/>
      </p:ext>
    </p:extLst>
  </p:cSld>
  <p:clrMapOvr>
    <a:masterClrMapping/>
  </p:clrMapOvr>
  <p:hf sldNum="0" hdr="0" ftr="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elslide lys blå SUM">
    <p:spTree>
      <p:nvGrpSpPr>
        <p:cNvPr id="1" name=""/>
        <p:cNvGrpSpPr/>
        <p:nvPr/>
      </p:nvGrpSpPr>
      <p:grpSpPr>
        <a:xfrm>
          <a:off x="0" y="0"/>
          <a:ext cx="0" cy="0"/>
          <a:chOff x="0" y="0"/>
          <a:chExt cx="0" cy="0"/>
        </a:xfrm>
      </p:grpSpPr>
      <p:sp>
        <p:nvSpPr>
          <p:cNvPr id="7" name="Background">
            <a:extLst>
              <a:ext uri="{FF2B5EF4-FFF2-40B4-BE49-F238E27FC236}">
                <a16:creationId xmlns:a16="http://schemas.microsoft.com/office/drawing/2014/main" id="{7014AFF4-321B-47D7-A0CD-0CFE22C65E31}"/>
              </a:ext>
            </a:extLst>
          </p:cNvPr>
          <p:cNvSpPr/>
          <p:nvPr userDrawn="1"/>
        </p:nvSpPr>
        <p:spPr>
          <a:xfrm>
            <a:off x="0" y="0"/>
            <a:ext cx="12193200" cy="6861600"/>
          </a:xfrm>
          <a:prstGeom prst="rect">
            <a:avLst/>
          </a:prstGeom>
          <a:solidFill>
            <a:srgbClr val="BEE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ctrTitle" hasCustomPrompt="1"/>
          </p:nvPr>
        </p:nvSpPr>
        <p:spPr>
          <a:xfrm>
            <a:off x="432000" y="1122362"/>
            <a:ext cx="6940800" cy="3621600"/>
          </a:xfrm>
        </p:spPr>
        <p:txBody>
          <a:bodyPr anchor="b"/>
          <a:lstStyle>
            <a:lvl1pPr algn="l">
              <a:defRPr sz="5000" b="1">
                <a:solidFill>
                  <a:srgbClr val="003356"/>
                </a:solidFill>
              </a:defRPr>
            </a:lvl1pPr>
          </a:lstStyle>
          <a:p>
            <a:r>
              <a:rPr lang="da-DK" dirty="0"/>
              <a:t>Overskrift skrives her i flere linjer</a:t>
            </a:r>
          </a:p>
        </p:txBody>
      </p:sp>
      <p:sp>
        <p:nvSpPr>
          <p:cNvPr id="4" name="Date_GeneralDate"/>
          <p:cNvSpPr>
            <a:spLocks noGrp="1"/>
          </p:cNvSpPr>
          <p:nvPr>
            <p:ph type="dt" sz="half" idx="10"/>
          </p:nvPr>
        </p:nvSpPr>
        <p:spPr>
          <a:xfrm>
            <a:off x="431999" y="5883332"/>
            <a:ext cx="4021200" cy="180000"/>
          </a:xfrm>
        </p:spPr>
        <p:txBody>
          <a:bodyPr/>
          <a:lstStyle>
            <a:lvl1pPr>
              <a:defRPr lang="en-GB" sz="1500" dirty="0">
                <a:solidFill>
                  <a:srgbClr val="001F34"/>
                </a:solidFill>
              </a:defRPr>
            </a:lvl1pPr>
          </a:lstStyle>
          <a:p>
            <a:fld id="{F2CF9434-4206-4AC2-A91A-1DCD05F48644}" type="datetime2">
              <a:rPr lang="da-DK" smtClean="0"/>
              <a:pPr/>
              <a:t>7. maj 2025</a:t>
            </a:fld>
            <a:endParaRPr lang="da-DK"/>
          </a:p>
        </p:txBody>
      </p:sp>
      <p:sp>
        <p:nvSpPr>
          <p:cNvPr id="19" name="Text Placeholder 2">
            <a:extLst>
              <a:ext uri="{FF2B5EF4-FFF2-40B4-BE49-F238E27FC236}">
                <a16:creationId xmlns:a16="http://schemas.microsoft.com/office/drawing/2014/main" id="{A40752A6-1750-4291-B91A-BCBA2802831E}"/>
              </a:ext>
            </a:extLst>
          </p:cNvPr>
          <p:cNvSpPr>
            <a:spLocks noGrp="1"/>
          </p:cNvSpPr>
          <p:nvPr>
            <p:ph type="body" sz="quarter" idx="13" hasCustomPrompt="1"/>
          </p:nvPr>
        </p:nvSpPr>
        <p:spPr>
          <a:xfrm>
            <a:off x="431998" y="6090239"/>
            <a:ext cx="4021200" cy="252000"/>
          </a:xfrm>
          <a:prstGeom prst="rect">
            <a:avLst/>
          </a:prstGeom>
        </p:spPr>
        <p:txBody>
          <a:bodyPr/>
          <a:lstStyle>
            <a:lvl1pPr marL="0" indent="0">
              <a:buNone/>
              <a:defRPr sz="1500">
                <a:solidFill>
                  <a:srgbClr val="001F34"/>
                </a:solidFill>
              </a:defRPr>
            </a:lvl1pPr>
            <a:lvl2pPr marL="216000" indent="0">
              <a:buNone/>
              <a:defRPr/>
            </a:lvl2pPr>
          </a:lstStyle>
          <a:p>
            <a:pPr lvl="0"/>
            <a:r>
              <a:rPr lang="da-DK" dirty="0"/>
              <a:t>Indsæt navn</a:t>
            </a:r>
          </a:p>
        </p:txBody>
      </p:sp>
      <p:sp>
        <p:nvSpPr>
          <p:cNvPr id="20" name="Text Placeholder 3">
            <a:extLst>
              <a:ext uri="{FF2B5EF4-FFF2-40B4-BE49-F238E27FC236}">
                <a16:creationId xmlns:a16="http://schemas.microsoft.com/office/drawing/2014/main" id="{F757160F-1609-4C06-9280-500899BD0DF7}"/>
              </a:ext>
            </a:extLst>
          </p:cNvPr>
          <p:cNvSpPr>
            <a:spLocks noGrp="1"/>
          </p:cNvSpPr>
          <p:nvPr>
            <p:ph type="body" sz="quarter" idx="14" hasCustomPrompt="1"/>
          </p:nvPr>
        </p:nvSpPr>
        <p:spPr>
          <a:xfrm>
            <a:off x="432000" y="6343649"/>
            <a:ext cx="4021200" cy="252000"/>
          </a:xfrm>
          <a:prstGeom prst="rect">
            <a:avLst/>
          </a:prstGeom>
        </p:spPr>
        <p:txBody>
          <a:bodyPr/>
          <a:lstStyle>
            <a:lvl1pPr marL="0" indent="0">
              <a:buNone/>
              <a:defRPr sz="1500">
                <a:solidFill>
                  <a:srgbClr val="001F34"/>
                </a:solidFill>
              </a:defRPr>
            </a:lvl1pPr>
            <a:lvl2pPr marL="216000" indent="0">
              <a:buNone/>
              <a:defRPr/>
            </a:lvl2pPr>
          </a:lstStyle>
          <a:p>
            <a:pPr lvl="0"/>
            <a:r>
              <a:rPr lang="da-DK" dirty="0"/>
              <a:t>Indsæt titel</a:t>
            </a:r>
          </a:p>
        </p:txBody>
      </p:sp>
      <p:pic>
        <p:nvPicPr>
          <p:cNvPr id="11" name="Logo">
            <a:extLst>
              <a:ext uri="{FF2B5EF4-FFF2-40B4-BE49-F238E27FC236}">
                <a16:creationId xmlns:a16="http://schemas.microsoft.com/office/drawing/2014/main" id="{097836F4-DF01-4985-A4C0-2A0AF3CD00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2004" y="336145"/>
            <a:ext cx="1800651" cy="421957"/>
          </a:xfrm>
          <a:prstGeom prst="rect">
            <a:avLst/>
          </a:prstGeom>
        </p:spPr>
      </p:pic>
      <p:sp>
        <p:nvSpPr>
          <p:cNvPr id="13" name="Ikoner">
            <a:extLst>
              <a:ext uri="{FF2B5EF4-FFF2-40B4-BE49-F238E27FC236}">
                <a16:creationId xmlns:a16="http://schemas.microsoft.com/office/drawing/2014/main" id="{48019028-84F6-4504-BE31-23597E36DB3A}"/>
              </a:ext>
            </a:extLst>
          </p:cNvPr>
          <p:cNvSpPr>
            <a:spLocks noEditPoints="1"/>
          </p:cNvSpPr>
          <p:nvPr userDrawn="1"/>
        </p:nvSpPr>
        <p:spPr bwMode="auto">
          <a:xfrm>
            <a:off x="432000" y="5032800"/>
            <a:ext cx="1346400" cy="338400"/>
          </a:xfrm>
          <a:custGeom>
            <a:avLst/>
            <a:gdLst>
              <a:gd name="T0" fmla="*/ 1157 w 1157"/>
              <a:gd name="T1" fmla="*/ 144 h 288"/>
              <a:gd name="T2" fmla="*/ 1013 w 1157"/>
              <a:gd name="T3" fmla="*/ 288 h 288"/>
              <a:gd name="T4" fmla="*/ 869 w 1157"/>
              <a:gd name="T5" fmla="*/ 144 h 288"/>
              <a:gd name="T6" fmla="*/ 1013 w 1157"/>
              <a:gd name="T7" fmla="*/ 0 h 288"/>
              <a:gd name="T8" fmla="*/ 1157 w 1157"/>
              <a:gd name="T9" fmla="*/ 144 h 288"/>
              <a:gd name="T10" fmla="*/ 643 w 1157"/>
              <a:gd name="T11" fmla="*/ 5 h 288"/>
              <a:gd name="T12" fmla="*/ 569 w 1157"/>
              <a:gd name="T13" fmla="*/ 5 h 288"/>
              <a:gd name="T14" fmla="*/ 569 w 1157"/>
              <a:gd name="T15" fmla="*/ 107 h 288"/>
              <a:gd name="T16" fmla="*/ 467 w 1157"/>
              <a:gd name="T17" fmla="*/ 107 h 288"/>
              <a:gd name="T18" fmla="*/ 467 w 1157"/>
              <a:gd name="T19" fmla="*/ 181 h 288"/>
              <a:gd name="T20" fmla="*/ 569 w 1157"/>
              <a:gd name="T21" fmla="*/ 181 h 288"/>
              <a:gd name="T22" fmla="*/ 569 w 1157"/>
              <a:gd name="T23" fmla="*/ 283 h 288"/>
              <a:gd name="T24" fmla="*/ 643 w 1157"/>
              <a:gd name="T25" fmla="*/ 283 h 288"/>
              <a:gd name="T26" fmla="*/ 643 w 1157"/>
              <a:gd name="T27" fmla="*/ 181 h 288"/>
              <a:gd name="T28" fmla="*/ 745 w 1157"/>
              <a:gd name="T29" fmla="*/ 181 h 288"/>
              <a:gd name="T30" fmla="*/ 745 w 1157"/>
              <a:gd name="T31" fmla="*/ 107 h 288"/>
              <a:gd name="T32" fmla="*/ 643 w 1157"/>
              <a:gd name="T33" fmla="*/ 107 h 288"/>
              <a:gd name="T34" fmla="*/ 643 w 1157"/>
              <a:gd name="T35" fmla="*/ 5 h 288"/>
              <a:gd name="T36" fmla="*/ 255 w 1157"/>
              <a:gd name="T37" fmla="*/ 0 h 288"/>
              <a:gd name="T38" fmla="*/ 174 w 1157"/>
              <a:gd name="T39" fmla="*/ 53 h 288"/>
              <a:gd name="T40" fmla="*/ 93 w 1157"/>
              <a:gd name="T41" fmla="*/ 0 h 288"/>
              <a:gd name="T42" fmla="*/ 0 w 1157"/>
              <a:gd name="T43" fmla="*/ 91 h 288"/>
              <a:gd name="T44" fmla="*/ 174 w 1157"/>
              <a:gd name="T45" fmla="*/ 288 h 288"/>
              <a:gd name="T46" fmla="*/ 347 w 1157"/>
              <a:gd name="T47" fmla="*/ 91 h 288"/>
              <a:gd name="T48" fmla="*/ 255 w 1157"/>
              <a:gd name="T4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7" h="288">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rgbClr val="003356"/>
          </a:solidFill>
          <a:ln>
            <a:noFill/>
          </a:ln>
        </p:spPr>
        <p:txBody>
          <a:bodyPr vert="horz" wrap="square" lIns="91440" tIns="45720" rIns="91440" bIns="45720" numCol="1" anchor="t" anchorCtr="0" compatLnSpc="1">
            <a:prstTxWarp prst="textNoShape">
              <a:avLst/>
            </a:prstTxWarp>
          </a:bodyPr>
          <a:lstStyle/>
          <a:p>
            <a:endParaRPr lang="da-DK" dirty="0"/>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sz="100">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457347570"/>
      </p:ext>
    </p:extLst>
  </p:cSld>
  <p:clrMapOvr>
    <a:masterClrMapping/>
  </p:clrMapOvr>
  <p:hf sldNum="0" hdr="0" ftr="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elslide til billede - Grøn">
    <p:spTree>
      <p:nvGrpSpPr>
        <p:cNvPr id="1" name=""/>
        <p:cNvGrpSpPr/>
        <p:nvPr/>
      </p:nvGrpSpPr>
      <p:grpSpPr>
        <a:xfrm>
          <a:off x="0" y="0"/>
          <a:ext cx="0" cy="0"/>
          <a:chOff x="0" y="0"/>
          <a:chExt cx="0" cy="0"/>
        </a:xfrm>
      </p:grpSpPr>
      <p:sp>
        <p:nvSpPr>
          <p:cNvPr id="12" name="Picture Placeholder 2">
            <a:extLst>
              <a:ext uri="{FF2B5EF4-FFF2-40B4-BE49-F238E27FC236}">
                <a16:creationId xmlns:a16="http://schemas.microsoft.com/office/drawing/2014/main" id="{65C210E0-2A1B-4FEA-B1A5-112CF86685C9}"/>
              </a:ext>
            </a:extLst>
          </p:cNvPr>
          <p:cNvSpPr>
            <a:spLocks noGrp="1"/>
          </p:cNvSpPr>
          <p:nvPr>
            <p:ph type="pic" idx="15" hasCustomPrompt="1"/>
          </p:nvPr>
        </p:nvSpPr>
        <p:spPr>
          <a:xfrm>
            <a:off x="0" y="-1"/>
            <a:ext cx="12189600" cy="6858000"/>
          </a:xfrm>
          <a:prstGeom prst="rect">
            <a:avLst/>
          </a:prstGeom>
          <a:solidFill>
            <a:srgbClr val="003F36"/>
          </a:solidFill>
        </p:spPr>
        <p:txBody>
          <a:bodyPr lIns="0" tIns="72000" rIns="144000" bIns="0" anchor="t" anchorCtr="0"/>
          <a:lstStyle>
            <a:lvl1pPr marL="0" indent="0" algn="r">
              <a:buNone/>
              <a:defRPr sz="16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dirty="0"/>
              <a:t>Klik her på rammen for at tilføje et billede</a:t>
            </a:r>
          </a:p>
        </p:txBody>
      </p:sp>
      <p:sp>
        <p:nvSpPr>
          <p:cNvPr id="2" name="Title 1"/>
          <p:cNvSpPr>
            <a:spLocks noGrp="1"/>
          </p:cNvSpPr>
          <p:nvPr>
            <p:ph type="ctrTitle" hasCustomPrompt="1"/>
          </p:nvPr>
        </p:nvSpPr>
        <p:spPr>
          <a:xfrm>
            <a:off x="432000" y="1122362"/>
            <a:ext cx="6940800" cy="3621600"/>
          </a:xfrm>
        </p:spPr>
        <p:txBody>
          <a:bodyPr anchor="b"/>
          <a:lstStyle>
            <a:lvl1pPr algn="l">
              <a:defRPr sz="5000" b="1">
                <a:solidFill>
                  <a:schemeClr val="bg1"/>
                </a:solidFill>
              </a:defRPr>
            </a:lvl1pPr>
          </a:lstStyle>
          <a:p>
            <a:r>
              <a:rPr lang="da-DK" dirty="0"/>
              <a:t>Overskrift skrives her i flere linjer</a:t>
            </a:r>
          </a:p>
        </p:txBody>
      </p:sp>
      <p:sp>
        <p:nvSpPr>
          <p:cNvPr id="4" name="Date_GeneralDate"/>
          <p:cNvSpPr>
            <a:spLocks noGrp="1"/>
          </p:cNvSpPr>
          <p:nvPr>
            <p:ph type="dt" sz="half" idx="10"/>
          </p:nvPr>
        </p:nvSpPr>
        <p:spPr>
          <a:xfrm>
            <a:off x="431999" y="5883332"/>
            <a:ext cx="4021200" cy="180000"/>
          </a:xfrm>
        </p:spPr>
        <p:txBody>
          <a:bodyPr/>
          <a:lstStyle>
            <a:lvl1pPr>
              <a:defRPr lang="en-GB" sz="1500" dirty="0">
                <a:solidFill>
                  <a:schemeClr val="bg1"/>
                </a:solidFill>
              </a:defRPr>
            </a:lvl1pPr>
          </a:lstStyle>
          <a:p>
            <a:fld id="{F2CF9434-4206-4AC2-A91A-1DCD05F48644}" type="datetime2">
              <a:rPr lang="da-DK" smtClean="0"/>
              <a:t>7. maj 2025</a:t>
            </a:fld>
            <a:endParaRPr lang="da-DK" dirty="0"/>
          </a:p>
        </p:txBody>
      </p:sp>
      <p:sp>
        <p:nvSpPr>
          <p:cNvPr id="19" name="Text Placeholder 2">
            <a:extLst>
              <a:ext uri="{FF2B5EF4-FFF2-40B4-BE49-F238E27FC236}">
                <a16:creationId xmlns:a16="http://schemas.microsoft.com/office/drawing/2014/main" id="{A40752A6-1750-4291-B91A-BCBA2802831E}"/>
              </a:ext>
            </a:extLst>
          </p:cNvPr>
          <p:cNvSpPr>
            <a:spLocks noGrp="1"/>
          </p:cNvSpPr>
          <p:nvPr>
            <p:ph type="body" sz="quarter" idx="13" hasCustomPrompt="1"/>
          </p:nvPr>
        </p:nvSpPr>
        <p:spPr>
          <a:xfrm>
            <a:off x="431998" y="6090239"/>
            <a:ext cx="4021200" cy="252000"/>
          </a:xfrm>
          <a:prstGeom prst="rect">
            <a:avLst/>
          </a:prstGeom>
        </p:spPr>
        <p:txBody>
          <a:bodyPr/>
          <a:lstStyle>
            <a:lvl1pPr marL="0" indent="0">
              <a:buNone/>
              <a:defRPr sz="1500">
                <a:solidFill>
                  <a:schemeClr val="bg1"/>
                </a:solidFill>
              </a:defRPr>
            </a:lvl1pPr>
            <a:lvl2pPr marL="216000" indent="0">
              <a:buNone/>
              <a:defRPr/>
            </a:lvl2pPr>
          </a:lstStyle>
          <a:p>
            <a:pPr lvl="0"/>
            <a:r>
              <a:rPr lang="da-DK" dirty="0"/>
              <a:t>Indsæt navn</a:t>
            </a:r>
          </a:p>
        </p:txBody>
      </p:sp>
      <p:sp>
        <p:nvSpPr>
          <p:cNvPr id="20" name="Text Placeholder 3">
            <a:extLst>
              <a:ext uri="{FF2B5EF4-FFF2-40B4-BE49-F238E27FC236}">
                <a16:creationId xmlns:a16="http://schemas.microsoft.com/office/drawing/2014/main" id="{F757160F-1609-4C06-9280-500899BD0DF7}"/>
              </a:ext>
            </a:extLst>
          </p:cNvPr>
          <p:cNvSpPr>
            <a:spLocks noGrp="1"/>
          </p:cNvSpPr>
          <p:nvPr>
            <p:ph type="body" sz="quarter" idx="14" hasCustomPrompt="1"/>
          </p:nvPr>
        </p:nvSpPr>
        <p:spPr>
          <a:xfrm>
            <a:off x="432000" y="6343649"/>
            <a:ext cx="4021200" cy="252000"/>
          </a:xfrm>
          <a:prstGeom prst="rect">
            <a:avLst/>
          </a:prstGeom>
        </p:spPr>
        <p:txBody>
          <a:bodyPr/>
          <a:lstStyle>
            <a:lvl1pPr marL="0" indent="0">
              <a:buNone/>
              <a:defRPr sz="1500">
                <a:solidFill>
                  <a:schemeClr val="bg1"/>
                </a:solidFill>
              </a:defRPr>
            </a:lvl1pPr>
            <a:lvl2pPr marL="216000" indent="0">
              <a:buNone/>
              <a:defRPr/>
            </a:lvl2pPr>
          </a:lstStyle>
          <a:p>
            <a:pPr lvl="0"/>
            <a:r>
              <a:rPr lang="da-DK" dirty="0"/>
              <a:t>Indsæt titel</a:t>
            </a:r>
          </a:p>
        </p:txBody>
      </p:sp>
      <p:sp>
        <p:nvSpPr>
          <p:cNvPr id="8" name="Text Placeholder logo">
            <a:extLst>
              <a:ext uri="{FF2B5EF4-FFF2-40B4-BE49-F238E27FC236}">
                <a16:creationId xmlns:a16="http://schemas.microsoft.com/office/drawing/2014/main" id="{6664B17C-7DE5-4D69-8DBB-1FB022E711FF}"/>
              </a:ext>
            </a:extLst>
          </p:cNvPr>
          <p:cNvSpPr>
            <a:spLocks noGrp="1"/>
          </p:cNvSpPr>
          <p:nvPr>
            <p:ph type="body" sz="quarter" idx="16" hasCustomPrompt="1"/>
          </p:nvPr>
        </p:nvSpPr>
        <p:spPr>
          <a:xfrm>
            <a:off x="432001" y="336903"/>
            <a:ext cx="1800000" cy="421200"/>
          </a:xfrm>
          <a:blipFill>
            <a:blip r:embed="rId2"/>
            <a:stretch>
              <a:fillRect/>
            </a:stretch>
          </a:blipFill>
        </p:spPr>
        <p:txBody>
          <a:bodyPr/>
          <a:lstStyle>
            <a:lvl1pPr>
              <a:defRPr sz="100">
                <a:noFill/>
              </a:defRPr>
            </a:lvl1pPr>
          </a:lstStyle>
          <a:p>
            <a:pPr lvl="0"/>
            <a:r>
              <a:rPr lang="da-DK"/>
              <a:t>.v</a:t>
            </a:r>
            <a:endParaRPr lang="da-DK" dirty="0"/>
          </a:p>
        </p:txBody>
      </p:sp>
      <p:sp>
        <p:nvSpPr>
          <p:cNvPr id="14" name="Text Placeholder ikon">
            <a:extLst>
              <a:ext uri="{FF2B5EF4-FFF2-40B4-BE49-F238E27FC236}">
                <a16:creationId xmlns:a16="http://schemas.microsoft.com/office/drawing/2014/main" id="{C628F5DF-BECE-4D2A-A136-B615D7C93D46}"/>
              </a:ext>
            </a:extLst>
          </p:cNvPr>
          <p:cNvSpPr>
            <a:spLocks noGrp="1"/>
          </p:cNvSpPr>
          <p:nvPr>
            <p:ph type="body" sz="quarter" idx="17" hasCustomPrompt="1"/>
          </p:nvPr>
        </p:nvSpPr>
        <p:spPr>
          <a:xfrm>
            <a:off x="432000" y="5032800"/>
            <a:ext cx="1346400" cy="338400"/>
          </a:xfrm>
          <a:blipFill>
            <a:blip r:embed="rId3"/>
            <a:stretch>
              <a:fillRect/>
            </a:stretch>
          </a:blipFill>
        </p:spPr>
        <p:txBody>
          <a:bodyPr/>
          <a:lstStyle>
            <a:lvl1pPr>
              <a:defRPr sz="100">
                <a:noFill/>
              </a:defRPr>
            </a:lvl1pPr>
          </a:lstStyle>
          <a:p>
            <a:pPr lvl="0"/>
            <a:r>
              <a:rPr lang="da-DK"/>
              <a:t>.v</a:t>
            </a:r>
            <a:endParaRPr lang="da-DK" dirty="0"/>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sz="100">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564152142"/>
      </p:ext>
    </p:extLst>
  </p:cSld>
  <p:clrMapOvr>
    <a:masterClrMapping/>
  </p:clrMapOvr>
  <p:hf sldNum="0" hdr="0" ftr="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elslide til billede - Bourdeaux">
    <p:spTree>
      <p:nvGrpSpPr>
        <p:cNvPr id="1" name=""/>
        <p:cNvGrpSpPr/>
        <p:nvPr/>
      </p:nvGrpSpPr>
      <p:grpSpPr>
        <a:xfrm>
          <a:off x="0" y="0"/>
          <a:ext cx="0" cy="0"/>
          <a:chOff x="0" y="0"/>
          <a:chExt cx="0" cy="0"/>
        </a:xfrm>
      </p:grpSpPr>
      <p:sp>
        <p:nvSpPr>
          <p:cNvPr id="12" name="Picture Placeholder 2">
            <a:extLst>
              <a:ext uri="{FF2B5EF4-FFF2-40B4-BE49-F238E27FC236}">
                <a16:creationId xmlns:a16="http://schemas.microsoft.com/office/drawing/2014/main" id="{65C210E0-2A1B-4FEA-B1A5-112CF86685C9}"/>
              </a:ext>
            </a:extLst>
          </p:cNvPr>
          <p:cNvSpPr>
            <a:spLocks noGrp="1"/>
          </p:cNvSpPr>
          <p:nvPr>
            <p:ph type="pic" idx="15" hasCustomPrompt="1"/>
          </p:nvPr>
        </p:nvSpPr>
        <p:spPr>
          <a:xfrm>
            <a:off x="0" y="-1"/>
            <a:ext cx="12189600" cy="6858000"/>
          </a:xfrm>
          <a:prstGeom prst="rect">
            <a:avLst/>
          </a:prstGeom>
          <a:solidFill>
            <a:srgbClr val="441B3C"/>
          </a:solidFill>
        </p:spPr>
        <p:txBody>
          <a:bodyPr lIns="0" tIns="72000" rIns="144000" bIns="0" anchor="t" anchorCtr="0"/>
          <a:lstStyle>
            <a:lvl1pPr marL="0" indent="0" algn="r">
              <a:buNone/>
              <a:defRPr sz="16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dirty="0"/>
              <a:t>Klik her på rammen for at tilføje et billede</a:t>
            </a:r>
          </a:p>
        </p:txBody>
      </p:sp>
      <p:sp>
        <p:nvSpPr>
          <p:cNvPr id="2" name="Title 1"/>
          <p:cNvSpPr>
            <a:spLocks noGrp="1"/>
          </p:cNvSpPr>
          <p:nvPr>
            <p:ph type="ctrTitle" hasCustomPrompt="1"/>
          </p:nvPr>
        </p:nvSpPr>
        <p:spPr>
          <a:xfrm>
            <a:off x="432000" y="1122362"/>
            <a:ext cx="6940800" cy="3621600"/>
          </a:xfrm>
        </p:spPr>
        <p:txBody>
          <a:bodyPr anchor="b"/>
          <a:lstStyle>
            <a:lvl1pPr algn="l">
              <a:defRPr sz="5000" b="1">
                <a:solidFill>
                  <a:schemeClr val="bg1"/>
                </a:solidFill>
              </a:defRPr>
            </a:lvl1pPr>
          </a:lstStyle>
          <a:p>
            <a:r>
              <a:rPr lang="da-DK" dirty="0"/>
              <a:t>Overskrift skrives her i flere linjer</a:t>
            </a:r>
          </a:p>
        </p:txBody>
      </p:sp>
      <p:sp>
        <p:nvSpPr>
          <p:cNvPr id="4" name="Date_GeneralDate"/>
          <p:cNvSpPr>
            <a:spLocks noGrp="1"/>
          </p:cNvSpPr>
          <p:nvPr>
            <p:ph type="dt" sz="half" idx="10"/>
          </p:nvPr>
        </p:nvSpPr>
        <p:spPr>
          <a:xfrm>
            <a:off x="431999" y="5883332"/>
            <a:ext cx="4021200" cy="180000"/>
          </a:xfrm>
        </p:spPr>
        <p:txBody>
          <a:bodyPr/>
          <a:lstStyle>
            <a:lvl1pPr>
              <a:defRPr lang="en-GB" sz="1500" dirty="0">
                <a:solidFill>
                  <a:schemeClr val="bg1"/>
                </a:solidFill>
              </a:defRPr>
            </a:lvl1pPr>
          </a:lstStyle>
          <a:p>
            <a:fld id="{F2CF9434-4206-4AC2-A91A-1DCD05F48644}" type="datetime2">
              <a:rPr lang="da-DK" smtClean="0"/>
              <a:t>7. maj 2025</a:t>
            </a:fld>
            <a:endParaRPr lang="da-DK" dirty="0"/>
          </a:p>
        </p:txBody>
      </p:sp>
      <p:sp>
        <p:nvSpPr>
          <p:cNvPr id="19" name="Text Placeholder 2">
            <a:extLst>
              <a:ext uri="{FF2B5EF4-FFF2-40B4-BE49-F238E27FC236}">
                <a16:creationId xmlns:a16="http://schemas.microsoft.com/office/drawing/2014/main" id="{A40752A6-1750-4291-B91A-BCBA2802831E}"/>
              </a:ext>
            </a:extLst>
          </p:cNvPr>
          <p:cNvSpPr>
            <a:spLocks noGrp="1"/>
          </p:cNvSpPr>
          <p:nvPr>
            <p:ph type="body" sz="quarter" idx="13" hasCustomPrompt="1"/>
          </p:nvPr>
        </p:nvSpPr>
        <p:spPr>
          <a:xfrm>
            <a:off x="431998" y="6090239"/>
            <a:ext cx="4021200" cy="252000"/>
          </a:xfrm>
          <a:prstGeom prst="rect">
            <a:avLst/>
          </a:prstGeom>
        </p:spPr>
        <p:txBody>
          <a:bodyPr/>
          <a:lstStyle>
            <a:lvl1pPr marL="0" indent="0">
              <a:buNone/>
              <a:defRPr sz="1500">
                <a:solidFill>
                  <a:schemeClr val="bg1"/>
                </a:solidFill>
              </a:defRPr>
            </a:lvl1pPr>
            <a:lvl2pPr marL="216000" indent="0">
              <a:buNone/>
              <a:defRPr/>
            </a:lvl2pPr>
          </a:lstStyle>
          <a:p>
            <a:pPr lvl="0"/>
            <a:r>
              <a:rPr lang="da-DK" dirty="0"/>
              <a:t>Indsæt navn</a:t>
            </a:r>
          </a:p>
        </p:txBody>
      </p:sp>
      <p:sp>
        <p:nvSpPr>
          <p:cNvPr id="20" name="Text Placeholder 3">
            <a:extLst>
              <a:ext uri="{FF2B5EF4-FFF2-40B4-BE49-F238E27FC236}">
                <a16:creationId xmlns:a16="http://schemas.microsoft.com/office/drawing/2014/main" id="{F757160F-1609-4C06-9280-500899BD0DF7}"/>
              </a:ext>
            </a:extLst>
          </p:cNvPr>
          <p:cNvSpPr>
            <a:spLocks noGrp="1"/>
          </p:cNvSpPr>
          <p:nvPr>
            <p:ph type="body" sz="quarter" idx="14" hasCustomPrompt="1"/>
          </p:nvPr>
        </p:nvSpPr>
        <p:spPr>
          <a:xfrm>
            <a:off x="432000" y="6343649"/>
            <a:ext cx="4021200" cy="252000"/>
          </a:xfrm>
          <a:prstGeom prst="rect">
            <a:avLst/>
          </a:prstGeom>
        </p:spPr>
        <p:txBody>
          <a:bodyPr/>
          <a:lstStyle>
            <a:lvl1pPr marL="0" indent="0">
              <a:buNone/>
              <a:defRPr sz="1500">
                <a:solidFill>
                  <a:schemeClr val="bg1"/>
                </a:solidFill>
              </a:defRPr>
            </a:lvl1pPr>
            <a:lvl2pPr marL="216000" indent="0">
              <a:buNone/>
              <a:defRPr/>
            </a:lvl2pPr>
          </a:lstStyle>
          <a:p>
            <a:pPr lvl="0"/>
            <a:r>
              <a:rPr lang="da-DK" dirty="0"/>
              <a:t>Indsæt titel</a:t>
            </a:r>
          </a:p>
        </p:txBody>
      </p:sp>
      <p:sp>
        <p:nvSpPr>
          <p:cNvPr id="8" name="Text Placeholder logo">
            <a:extLst>
              <a:ext uri="{FF2B5EF4-FFF2-40B4-BE49-F238E27FC236}">
                <a16:creationId xmlns:a16="http://schemas.microsoft.com/office/drawing/2014/main" id="{6664B17C-7DE5-4D69-8DBB-1FB022E711FF}"/>
              </a:ext>
            </a:extLst>
          </p:cNvPr>
          <p:cNvSpPr>
            <a:spLocks noGrp="1"/>
          </p:cNvSpPr>
          <p:nvPr>
            <p:ph type="body" sz="quarter" idx="16" hasCustomPrompt="1"/>
          </p:nvPr>
        </p:nvSpPr>
        <p:spPr>
          <a:xfrm>
            <a:off x="432001" y="336903"/>
            <a:ext cx="1800000" cy="421200"/>
          </a:xfrm>
          <a:blipFill>
            <a:blip r:embed="rId2"/>
            <a:stretch>
              <a:fillRect/>
            </a:stretch>
          </a:blipFill>
        </p:spPr>
        <p:txBody>
          <a:bodyPr/>
          <a:lstStyle>
            <a:lvl1pPr>
              <a:defRPr sz="100">
                <a:noFill/>
              </a:defRPr>
            </a:lvl1pPr>
          </a:lstStyle>
          <a:p>
            <a:pPr lvl="0"/>
            <a:r>
              <a:rPr lang="da-DK"/>
              <a:t>.v</a:t>
            </a:r>
            <a:endParaRPr lang="da-DK" dirty="0"/>
          </a:p>
        </p:txBody>
      </p:sp>
      <p:sp>
        <p:nvSpPr>
          <p:cNvPr id="14" name="Text Placeholder ikon">
            <a:extLst>
              <a:ext uri="{FF2B5EF4-FFF2-40B4-BE49-F238E27FC236}">
                <a16:creationId xmlns:a16="http://schemas.microsoft.com/office/drawing/2014/main" id="{C628F5DF-BECE-4D2A-A136-B615D7C93D46}"/>
              </a:ext>
            </a:extLst>
          </p:cNvPr>
          <p:cNvSpPr>
            <a:spLocks noGrp="1"/>
          </p:cNvSpPr>
          <p:nvPr>
            <p:ph type="body" sz="quarter" idx="17" hasCustomPrompt="1"/>
          </p:nvPr>
        </p:nvSpPr>
        <p:spPr>
          <a:xfrm>
            <a:off x="432000" y="5032800"/>
            <a:ext cx="1346400" cy="338400"/>
          </a:xfrm>
          <a:blipFill>
            <a:blip r:embed="rId3"/>
            <a:stretch>
              <a:fillRect/>
            </a:stretch>
          </a:blipFill>
        </p:spPr>
        <p:txBody>
          <a:bodyPr/>
          <a:lstStyle>
            <a:lvl1pPr>
              <a:defRPr sz="100">
                <a:noFill/>
              </a:defRPr>
            </a:lvl1pPr>
          </a:lstStyle>
          <a:p>
            <a:pPr lvl="0"/>
            <a:r>
              <a:rPr lang="da-DK"/>
              <a:t>.v</a:t>
            </a:r>
            <a:endParaRPr lang="da-DK" dirty="0"/>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sz="100">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594670397"/>
      </p:ext>
    </p:extLst>
  </p:cSld>
  <p:clrMapOvr>
    <a:masterClrMapping/>
  </p:clrMapOvr>
  <p:hf sldNum="0" hdr="0" ftr="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elslide til billede - SUM">
    <p:spTree>
      <p:nvGrpSpPr>
        <p:cNvPr id="1" name=""/>
        <p:cNvGrpSpPr/>
        <p:nvPr/>
      </p:nvGrpSpPr>
      <p:grpSpPr>
        <a:xfrm>
          <a:off x="0" y="0"/>
          <a:ext cx="0" cy="0"/>
          <a:chOff x="0" y="0"/>
          <a:chExt cx="0" cy="0"/>
        </a:xfrm>
      </p:grpSpPr>
      <p:sp>
        <p:nvSpPr>
          <p:cNvPr id="12" name="Picture Placeholder 2">
            <a:extLst>
              <a:ext uri="{FF2B5EF4-FFF2-40B4-BE49-F238E27FC236}">
                <a16:creationId xmlns:a16="http://schemas.microsoft.com/office/drawing/2014/main" id="{65C210E0-2A1B-4FEA-B1A5-112CF86685C9}"/>
              </a:ext>
            </a:extLst>
          </p:cNvPr>
          <p:cNvSpPr>
            <a:spLocks noGrp="1"/>
          </p:cNvSpPr>
          <p:nvPr>
            <p:ph type="pic" idx="15" hasCustomPrompt="1"/>
          </p:nvPr>
        </p:nvSpPr>
        <p:spPr>
          <a:xfrm>
            <a:off x="0" y="-1"/>
            <a:ext cx="12189600" cy="6858000"/>
          </a:xfrm>
          <a:prstGeom prst="rect">
            <a:avLst/>
          </a:prstGeom>
          <a:solidFill>
            <a:srgbClr val="001F34"/>
          </a:solidFill>
        </p:spPr>
        <p:txBody>
          <a:bodyPr lIns="0" tIns="72000" rIns="144000" bIns="0" anchor="t" anchorCtr="0"/>
          <a:lstStyle>
            <a:lvl1pPr marL="0" indent="0" algn="r">
              <a:buNone/>
              <a:defRPr sz="16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dirty="0"/>
              <a:t>Klik her på rammen for at tilføje et billede</a:t>
            </a:r>
          </a:p>
        </p:txBody>
      </p:sp>
      <p:sp>
        <p:nvSpPr>
          <p:cNvPr id="2" name="Title 1"/>
          <p:cNvSpPr>
            <a:spLocks noGrp="1"/>
          </p:cNvSpPr>
          <p:nvPr>
            <p:ph type="ctrTitle" hasCustomPrompt="1"/>
          </p:nvPr>
        </p:nvSpPr>
        <p:spPr>
          <a:xfrm>
            <a:off x="432000" y="1122362"/>
            <a:ext cx="6940800" cy="3621600"/>
          </a:xfrm>
        </p:spPr>
        <p:txBody>
          <a:bodyPr anchor="b"/>
          <a:lstStyle>
            <a:lvl1pPr algn="l">
              <a:defRPr sz="5000" b="1">
                <a:solidFill>
                  <a:schemeClr val="bg1"/>
                </a:solidFill>
              </a:defRPr>
            </a:lvl1pPr>
          </a:lstStyle>
          <a:p>
            <a:r>
              <a:rPr lang="da-DK" dirty="0"/>
              <a:t>Overskrift skrives her i flere linjer</a:t>
            </a:r>
          </a:p>
        </p:txBody>
      </p:sp>
      <p:sp>
        <p:nvSpPr>
          <p:cNvPr id="4" name="Date_GeneralDate"/>
          <p:cNvSpPr>
            <a:spLocks noGrp="1"/>
          </p:cNvSpPr>
          <p:nvPr>
            <p:ph type="dt" sz="half" idx="10"/>
          </p:nvPr>
        </p:nvSpPr>
        <p:spPr>
          <a:xfrm>
            <a:off x="431999" y="5883332"/>
            <a:ext cx="4021200" cy="180000"/>
          </a:xfrm>
        </p:spPr>
        <p:txBody>
          <a:bodyPr/>
          <a:lstStyle>
            <a:lvl1pPr>
              <a:defRPr lang="en-GB" sz="1500" dirty="0">
                <a:solidFill>
                  <a:schemeClr val="bg1"/>
                </a:solidFill>
              </a:defRPr>
            </a:lvl1pPr>
          </a:lstStyle>
          <a:p>
            <a:fld id="{F2CF9434-4206-4AC2-A91A-1DCD05F48644}" type="datetime2">
              <a:rPr lang="da-DK" smtClean="0"/>
              <a:t>7. maj 2025</a:t>
            </a:fld>
            <a:endParaRPr lang="da-DK" dirty="0"/>
          </a:p>
        </p:txBody>
      </p:sp>
      <p:sp>
        <p:nvSpPr>
          <p:cNvPr id="19" name="Text Placeholder 2">
            <a:extLst>
              <a:ext uri="{FF2B5EF4-FFF2-40B4-BE49-F238E27FC236}">
                <a16:creationId xmlns:a16="http://schemas.microsoft.com/office/drawing/2014/main" id="{A40752A6-1750-4291-B91A-BCBA2802831E}"/>
              </a:ext>
            </a:extLst>
          </p:cNvPr>
          <p:cNvSpPr>
            <a:spLocks noGrp="1"/>
          </p:cNvSpPr>
          <p:nvPr>
            <p:ph type="body" sz="quarter" idx="13" hasCustomPrompt="1"/>
          </p:nvPr>
        </p:nvSpPr>
        <p:spPr>
          <a:xfrm>
            <a:off x="431998" y="6090239"/>
            <a:ext cx="4021200" cy="252000"/>
          </a:xfrm>
          <a:prstGeom prst="rect">
            <a:avLst/>
          </a:prstGeom>
        </p:spPr>
        <p:txBody>
          <a:bodyPr/>
          <a:lstStyle>
            <a:lvl1pPr marL="0" indent="0">
              <a:buNone/>
              <a:defRPr sz="1500">
                <a:solidFill>
                  <a:schemeClr val="bg1"/>
                </a:solidFill>
              </a:defRPr>
            </a:lvl1pPr>
            <a:lvl2pPr marL="216000" indent="0">
              <a:buNone/>
              <a:defRPr/>
            </a:lvl2pPr>
          </a:lstStyle>
          <a:p>
            <a:pPr lvl="0"/>
            <a:r>
              <a:rPr lang="da-DK" dirty="0"/>
              <a:t>Indsæt navn</a:t>
            </a:r>
          </a:p>
        </p:txBody>
      </p:sp>
      <p:sp>
        <p:nvSpPr>
          <p:cNvPr id="20" name="Text Placeholder 3">
            <a:extLst>
              <a:ext uri="{FF2B5EF4-FFF2-40B4-BE49-F238E27FC236}">
                <a16:creationId xmlns:a16="http://schemas.microsoft.com/office/drawing/2014/main" id="{F757160F-1609-4C06-9280-500899BD0DF7}"/>
              </a:ext>
            </a:extLst>
          </p:cNvPr>
          <p:cNvSpPr>
            <a:spLocks noGrp="1"/>
          </p:cNvSpPr>
          <p:nvPr>
            <p:ph type="body" sz="quarter" idx="14" hasCustomPrompt="1"/>
          </p:nvPr>
        </p:nvSpPr>
        <p:spPr>
          <a:xfrm>
            <a:off x="432000" y="6343649"/>
            <a:ext cx="4021200" cy="252000"/>
          </a:xfrm>
          <a:prstGeom prst="rect">
            <a:avLst/>
          </a:prstGeom>
        </p:spPr>
        <p:txBody>
          <a:bodyPr/>
          <a:lstStyle>
            <a:lvl1pPr marL="0" indent="0">
              <a:buNone/>
              <a:defRPr sz="1500">
                <a:solidFill>
                  <a:schemeClr val="bg1"/>
                </a:solidFill>
              </a:defRPr>
            </a:lvl1pPr>
            <a:lvl2pPr marL="216000" indent="0">
              <a:buNone/>
              <a:defRPr/>
            </a:lvl2pPr>
          </a:lstStyle>
          <a:p>
            <a:pPr lvl="0"/>
            <a:r>
              <a:rPr lang="da-DK" dirty="0"/>
              <a:t>Indsæt titel</a:t>
            </a:r>
          </a:p>
        </p:txBody>
      </p:sp>
      <p:sp>
        <p:nvSpPr>
          <p:cNvPr id="8" name="Text Placeholder logo">
            <a:extLst>
              <a:ext uri="{FF2B5EF4-FFF2-40B4-BE49-F238E27FC236}">
                <a16:creationId xmlns:a16="http://schemas.microsoft.com/office/drawing/2014/main" id="{6664B17C-7DE5-4D69-8DBB-1FB022E711FF}"/>
              </a:ext>
            </a:extLst>
          </p:cNvPr>
          <p:cNvSpPr>
            <a:spLocks noGrp="1"/>
          </p:cNvSpPr>
          <p:nvPr>
            <p:ph type="body" sz="quarter" idx="16" hasCustomPrompt="1"/>
          </p:nvPr>
        </p:nvSpPr>
        <p:spPr>
          <a:xfrm>
            <a:off x="432001" y="336903"/>
            <a:ext cx="1800000" cy="421200"/>
          </a:xfrm>
          <a:blipFill>
            <a:blip r:embed="rId2"/>
            <a:stretch>
              <a:fillRect/>
            </a:stretch>
          </a:blipFill>
        </p:spPr>
        <p:txBody>
          <a:bodyPr/>
          <a:lstStyle>
            <a:lvl1pPr>
              <a:defRPr sz="100">
                <a:noFill/>
              </a:defRPr>
            </a:lvl1pPr>
          </a:lstStyle>
          <a:p>
            <a:pPr lvl="0"/>
            <a:r>
              <a:rPr lang="da-DK"/>
              <a:t>.v</a:t>
            </a:r>
            <a:endParaRPr lang="da-DK" dirty="0"/>
          </a:p>
        </p:txBody>
      </p:sp>
      <p:sp>
        <p:nvSpPr>
          <p:cNvPr id="14" name="Text Placeholder ikon">
            <a:extLst>
              <a:ext uri="{FF2B5EF4-FFF2-40B4-BE49-F238E27FC236}">
                <a16:creationId xmlns:a16="http://schemas.microsoft.com/office/drawing/2014/main" id="{C628F5DF-BECE-4D2A-A136-B615D7C93D46}"/>
              </a:ext>
            </a:extLst>
          </p:cNvPr>
          <p:cNvSpPr>
            <a:spLocks noGrp="1"/>
          </p:cNvSpPr>
          <p:nvPr>
            <p:ph type="body" sz="quarter" idx="17" hasCustomPrompt="1"/>
          </p:nvPr>
        </p:nvSpPr>
        <p:spPr>
          <a:xfrm>
            <a:off x="432000" y="5032800"/>
            <a:ext cx="1346400" cy="338400"/>
          </a:xfrm>
          <a:blipFill>
            <a:blip r:embed="rId3"/>
            <a:stretch>
              <a:fillRect/>
            </a:stretch>
          </a:blipFill>
        </p:spPr>
        <p:txBody>
          <a:bodyPr/>
          <a:lstStyle>
            <a:lvl1pPr>
              <a:defRPr sz="100">
                <a:noFill/>
              </a:defRPr>
            </a:lvl1pPr>
          </a:lstStyle>
          <a:p>
            <a:pPr lvl="0"/>
            <a:r>
              <a:rPr lang="da-DK"/>
              <a:t>.v</a:t>
            </a:r>
            <a:endParaRPr lang="da-DK" dirty="0"/>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sz="100">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224001272"/>
      </p:ext>
    </p:extLst>
  </p:cSld>
  <p:clrMapOvr>
    <a:masterClrMapping/>
  </p:clrMapOvr>
  <p:hf sldNum="0" hdr="0" ftr="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elslide til billede - SST">
    <p:spTree>
      <p:nvGrpSpPr>
        <p:cNvPr id="1" name=""/>
        <p:cNvGrpSpPr/>
        <p:nvPr/>
      </p:nvGrpSpPr>
      <p:grpSpPr>
        <a:xfrm>
          <a:off x="0" y="0"/>
          <a:ext cx="0" cy="0"/>
          <a:chOff x="0" y="0"/>
          <a:chExt cx="0" cy="0"/>
        </a:xfrm>
      </p:grpSpPr>
      <p:sp>
        <p:nvSpPr>
          <p:cNvPr id="12" name="Picture Placeholder 2">
            <a:extLst>
              <a:ext uri="{FF2B5EF4-FFF2-40B4-BE49-F238E27FC236}">
                <a16:creationId xmlns:a16="http://schemas.microsoft.com/office/drawing/2014/main" id="{65C210E0-2A1B-4FEA-B1A5-112CF86685C9}"/>
              </a:ext>
            </a:extLst>
          </p:cNvPr>
          <p:cNvSpPr>
            <a:spLocks noGrp="1"/>
          </p:cNvSpPr>
          <p:nvPr>
            <p:ph type="pic" idx="15" hasCustomPrompt="1"/>
          </p:nvPr>
        </p:nvSpPr>
        <p:spPr>
          <a:xfrm>
            <a:off x="0" y="-1"/>
            <a:ext cx="12189600" cy="6858000"/>
          </a:xfrm>
          <a:prstGeom prst="rect">
            <a:avLst/>
          </a:prstGeom>
          <a:solidFill>
            <a:srgbClr val="005C8D"/>
          </a:solidFill>
        </p:spPr>
        <p:txBody>
          <a:bodyPr lIns="0" tIns="72000" rIns="144000" bIns="0" anchor="t" anchorCtr="0"/>
          <a:lstStyle>
            <a:lvl1pPr marL="0" indent="0" algn="r">
              <a:buNone/>
              <a:defRPr sz="16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dirty="0"/>
              <a:t>Klik her på rammen for at tilføje et billede</a:t>
            </a:r>
          </a:p>
        </p:txBody>
      </p:sp>
      <p:sp>
        <p:nvSpPr>
          <p:cNvPr id="2" name="Title 1"/>
          <p:cNvSpPr>
            <a:spLocks noGrp="1"/>
          </p:cNvSpPr>
          <p:nvPr>
            <p:ph type="ctrTitle" hasCustomPrompt="1"/>
          </p:nvPr>
        </p:nvSpPr>
        <p:spPr>
          <a:xfrm>
            <a:off x="432000" y="1122362"/>
            <a:ext cx="6940800" cy="3621600"/>
          </a:xfrm>
        </p:spPr>
        <p:txBody>
          <a:bodyPr anchor="b"/>
          <a:lstStyle>
            <a:lvl1pPr algn="l">
              <a:defRPr sz="5000" b="1">
                <a:solidFill>
                  <a:schemeClr val="bg1"/>
                </a:solidFill>
              </a:defRPr>
            </a:lvl1pPr>
          </a:lstStyle>
          <a:p>
            <a:r>
              <a:rPr lang="da-DK" dirty="0"/>
              <a:t>Overskrift skrives her i flere linjer</a:t>
            </a:r>
          </a:p>
        </p:txBody>
      </p:sp>
      <p:sp>
        <p:nvSpPr>
          <p:cNvPr id="4" name="Date_GeneralDate"/>
          <p:cNvSpPr>
            <a:spLocks noGrp="1"/>
          </p:cNvSpPr>
          <p:nvPr>
            <p:ph type="dt" sz="half" idx="10"/>
          </p:nvPr>
        </p:nvSpPr>
        <p:spPr>
          <a:xfrm>
            <a:off x="431999" y="5883332"/>
            <a:ext cx="4021200" cy="180000"/>
          </a:xfrm>
        </p:spPr>
        <p:txBody>
          <a:bodyPr/>
          <a:lstStyle>
            <a:lvl1pPr>
              <a:defRPr lang="en-GB" sz="1500" dirty="0">
                <a:solidFill>
                  <a:schemeClr val="bg1"/>
                </a:solidFill>
              </a:defRPr>
            </a:lvl1pPr>
          </a:lstStyle>
          <a:p>
            <a:fld id="{F2CF9434-4206-4AC2-A91A-1DCD05F48644}" type="datetime2">
              <a:rPr lang="da-DK" smtClean="0"/>
              <a:t>7. maj 2025</a:t>
            </a:fld>
            <a:endParaRPr lang="da-DK" dirty="0"/>
          </a:p>
        </p:txBody>
      </p:sp>
      <p:sp>
        <p:nvSpPr>
          <p:cNvPr id="19" name="Text Placeholder 2">
            <a:extLst>
              <a:ext uri="{FF2B5EF4-FFF2-40B4-BE49-F238E27FC236}">
                <a16:creationId xmlns:a16="http://schemas.microsoft.com/office/drawing/2014/main" id="{A40752A6-1750-4291-B91A-BCBA2802831E}"/>
              </a:ext>
            </a:extLst>
          </p:cNvPr>
          <p:cNvSpPr>
            <a:spLocks noGrp="1"/>
          </p:cNvSpPr>
          <p:nvPr>
            <p:ph type="body" sz="quarter" idx="13" hasCustomPrompt="1"/>
          </p:nvPr>
        </p:nvSpPr>
        <p:spPr>
          <a:xfrm>
            <a:off x="431998" y="6090239"/>
            <a:ext cx="4021200" cy="252000"/>
          </a:xfrm>
          <a:prstGeom prst="rect">
            <a:avLst/>
          </a:prstGeom>
        </p:spPr>
        <p:txBody>
          <a:bodyPr/>
          <a:lstStyle>
            <a:lvl1pPr marL="0" indent="0">
              <a:buNone/>
              <a:defRPr sz="1500">
                <a:solidFill>
                  <a:schemeClr val="bg1"/>
                </a:solidFill>
              </a:defRPr>
            </a:lvl1pPr>
            <a:lvl2pPr marL="216000" indent="0">
              <a:buNone/>
              <a:defRPr/>
            </a:lvl2pPr>
          </a:lstStyle>
          <a:p>
            <a:pPr lvl="0"/>
            <a:r>
              <a:rPr lang="da-DK" dirty="0"/>
              <a:t>Indsæt navn</a:t>
            </a:r>
          </a:p>
        </p:txBody>
      </p:sp>
      <p:sp>
        <p:nvSpPr>
          <p:cNvPr id="20" name="Text Placeholder 3">
            <a:extLst>
              <a:ext uri="{FF2B5EF4-FFF2-40B4-BE49-F238E27FC236}">
                <a16:creationId xmlns:a16="http://schemas.microsoft.com/office/drawing/2014/main" id="{F757160F-1609-4C06-9280-500899BD0DF7}"/>
              </a:ext>
            </a:extLst>
          </p:cNvPr>
          <p:cNvSpPr>
            <a:spLocks noGrp="1"/>
          </p:cNvSpPr>
          <p:nvPr>
            <p:ph type="body" sz="quarter" idx="14" hasCustomPrompt="1"/>
          </p:nvPr>
        </p:nvSpPr>
        <p:spPr>
          <a:xfrm>
            <a:off x="432000" y="6343649"/>
            <a:ext cx="4021200" cy="252000"/>
          </a:xfrm>
          <a:prstGeom prst="rect">
            <a:avLst/>
          </a:prstGeom>
        </p:spPr>
        <p:txBody>
          <a:bodyPr/>
          <a:lstStyle>
            <a:lvl1pPr marL="0" indent="0">
              <a:buNone/>
              <a:defRPr sz="1500">
                <a:solidFill>
                  <a:schemeClr val="bg1"/>
                </a:solidFill>
              </a:defRPr>
            </a:lvl1pPr>
            <a:lvl2pPr marL="216000" indent="0">
              <a:buNone/>
              <a:defRPr/>
            </a:lvl2pPr>
          </a:lstStyle>
          <a:p>
            <a:pPr lvl="0"/>
            <a:r>
              <a:rPr lang="da-DK" dirty="0"/>
              <a:t>Indsæt titel</a:t>
            </a:r>
          </a:p>
        </p:txBody>
      </p:sp>
      <p:sp>
        <p:nvSpPr>
          <p:cNvPr id="8" name="Text Placeholder logo">
            <a:extLst>
              <a:ext uri="{FF2B5EF4-FFF2-40B4-BE49-F238E27FC236}">
                <a16:creationId xmlns:a16="http://schemas.microsoft.com/office/drawing/2014/main" id="{6664B17C-7DE5-4D69-8DBB-1FB022E711FF}"/>
              </a:ext>
            </a:extLst>
          </p:cNvPr>
          <p:cNvSpPr>
            <a:spLocks noGrp="1"/>
          </p:cNvSpPr>
          <p:nvPr>
            <p:ph type="body" sz="quarter" idx="16" hasCustomPrompt="1"/>
          </p:nvPr>
        </p:nvSpPr>
        <p:spPr>
          <a:xfrm>
            <a:off x="432001" y="336903"/>
            <a:ext cx="1800000" cy="421200"/>
          </a:xfrm>
          <a:blipFill>
            <a:blip r:embed="rId2"/>
            <a:stretch>
              <a:fillRect/>
            </a:stretch>
          </a:blipFill>
        </p:spPr>
        <p:txBody>
          <a:bodyPr/>
          <a:lstStyle>
            <a:lvl1pPr>
              <a:defRPr sz="100">
                <a:noFill/>
              </a:defRPr>
            </a:lvl1pPr>
          </a:lstStyle>
          <a:p>
            <a:pPr lvl="0"/>
            <a:r>
              <a:rPr lang="da-DK"/>
              <a:t>.v</a:t>
            </a:r>
            <a:endParaRPr lang="da-DK" dirty="0"/>
          </a:p>
        </p:txBody>
      </p:sp>
      <p:sp>
        <p:nvSpPr>
          <p:cNvPr id="14" name="Text Placeholder ikon">
            <a:extLst>
              <a:ext uri="{FF2B5EF4-FFF2-40B4-BE49-F238E27FC236}">
                <a16:creationId xmlns:a16="http://schemas.microsoft.com/office/drawing/2014/main" id="{C628F5DF-BECE-4D2A-A136-B615D7C93D46}"/>
              </a:ext>
            </a:extLst>
          </p:cNvPr>
          <p:cNvSpPr>
            <a:spLocks noGrp="1"/>
          </p:cNvSpPr>
          <p:nvPr>
            <p:ph type="body" sz="quarter" idx="17" hasCustomPrompt="1"/>
          </p:nvPr>
        </p:nvSpPr>
        <p:spPr>
          <a:xfrm>
            <a:off x="432000" y="5032800"/>
            <a:ext cx="1346400" cy="338400"/>
          </a:xfrm>
          <a:blipFill>
            <a:blip r:embed="rId3"/>
            <a:stretch>
              <a:fillRect/>
            </a:stretch>
          </a:blipFill>
        </p:spPr>
        <p:txBody>
          <a:bodyPr/>
          <a:lstStyle>
            <a:lvl1pPr>
              <a:defRPr sz="100">
                <a:noFill/>
              </a:defRPr>
            </a:lvl1pPr>
          </a:lstStyle>
          <a:p>
            <a:pPr lvl="0"/>
            <a:r>
              <a:rPr lang="da-DK"/>
              <a:t>.v</a:t>
            </a:r>
            <a:endParaRPr lang="da-DK" dirty="0"/>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sz="100">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09391871"/>
      </p:ext>
    </p:extLst>
  </p:cSld>
  <p:clrMapOvr>
    <a:masterClrMapping/>
  </p:clrMapOvr>
  <p:hf sldNum="0" hdr="0" ftr="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32000" y="1900800"/>
            <a:ext cx="8398800" cy="4197600"/>
          </a:xfrm>
          <a:prstGeom prst="rect">
            <a:avLst/>
          </a:prstGeom>
        </p:spPr>
        <p:txBody>
          <a:bodyPr/>
          <a:lstStyle>
            <a:lvl1pPr>
              <a:defRPr/>
            </a:lvl1pPr>
          </a:lstStyle>
          <a:p>
            <a:pPr lvl="0"/>
            <a:r>
              <a:rPr lang="da-DK" noProof="0" dirty="0"/>
              <a:t>Klik og indsæt tekst</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9" name="Pladsholder til slidenummer 8">
            <a:extLst>
              <a:ext uri="{FF2B5EF4-FFF2-40B4-BE49-F238E27FC236}">
                <a16:creationId xmlns:a16="http://schemas.microsoft.com/office/drawing/2014/main" id="{1D3B4A91-55A6-4D67-ABB6-CF93E760822A}"/>
              </a:ext>
            </a:extLst>
          </p:cNvPr>
          <p:cNvSpPr>
            <a:spLocks noGrp="1"/>
          </p:cNvSpPr>
          <p:nvPr>
            <p:ph type="sldNum" sz="quarter" idx="12"/>
          </p:nvPr>
        </p:nvSpPr>
        <p:spPr/>
        <p:txBody>
          <a:bodyPr/>
          <a:lstStyle/>
          <a:p>
            <a:r>
              <a:rPr lang="da-DK" dirty="0"/>
              <a:t>Side </a:t>
            </a:r>
            <a:fld id="{24C8C45C-947F-4981-8B3F-4F32E973C901}" type="slidenum">
              <a:rPr lang="da-DK" smtClean="0"/>
              <a:pPr/>
              <a:t>‹nr.›</a:t>
            </a:fld>
            <a:endParaRPr lang="da-DK" dirty="0"/>
          </a:p>
        </p:txBody>
      </p:sp>
      <p:sp>
        <p:nvSpPr>
          <p:cNvPr id="7" name="Pladsholder til dato 6" hidden="1">
            <a:extLst>
              <a:ext uri="{FF2B5EF4-FFF2-40B4-BE49-F238E27FC236}">
                <a16:creationId xmlns:a16="http://schemas.microsoft.com/office/drawing/2014/main" id="{5A08C27B-7A27-47B8-9CF1-252CB4F48163}"/>
              </a:ext>
            </a:extLst>
          </p:cNvPr>
          <p:cNvSpPr>
            <a:spLocks noGrp="1"/>
          </p:cNvSpPr>
          <p:nvPr>
            <p:ph type="dt" sz="half" idx="10"/>
          </p:nvPr>
        </p:nvSpPr>
        <p:spPr/>
        <p:txBody>
          <a:bodyPr/>
          <a:lstStyle/>
          <a:p>
            <a:endParaRPr lang="da-DK" dirty="0"/>
          </a:p>
        </p:txBody>
      </p:sp>
      <p:sp>
        <p:nvSpPr>
          <p:cNvPr id="8" name="Pladsholder til sidefod 7" hidden="1">
            <a:extLst>
              <a:ext uri="{FF2B5EF4-FFF2-40B4-BE49-F238E27FC236}">
                <a16:creationId xmlns:a16="http://schemas.microsoft.com/office/drawing/2014/main" id="{D15E0955-A169-4DAF-A047-BC190CE5F9A0}"/>
              </a:ext>
            </a:extLst>
          </p:cNvPr>
          <p:cNvSpPr>
            <a:spLocks noGrp="1"/>
          </p:cNvSpPr>
          <p:nvPr>
            <p:ph type="ftr" sz="quarter" idx="11"/>
          </p:nvPr>
        </p:nvSpPr>
        <p:spPr/>
        <p:txBody>
          <a:bodyPr/>
          <a:lstStyle/>
          <a:p>
            <a:endParaRPr lang="da-DK" dirty="0"/>
          </a:p>
        </p:txBody>
      </p:sp>
      <p:sp>
        <p:nvSpPr>
          <p:cNvPr id="10" name="Titel 9">
            <a:extLst>
              <a:ext uri="{FF2B5EF4-FFF2-40B4-BE49-F238E27FC236}">
                <a16:creationId xmlns:a16="http://schemas.microsoft.com/office/drawing/2014/main" id="{31978114-E33D-4532-9510-F2E19D31204C}"/>
              </a:ext>
            </a:extLst>
          </p:cNvPr>
          <p:cNvSpPr>
            <a:spLocks noGrp="1"/>
          </p:cNvSpPr>
          <p:nvPr>
            <p:ph type="title" hasCustomPrompt="1"/>
          </p:nvPr>
        </p:nvSpPr>
        <p:spPr>
          <a:xfrm>
            <a:off x="432000" y="632970"/>
            <a:ext cx="8398800" cy="934890"/>
          </a:xfrm>
        </p:spPr>
        <p:txBody>
          <a:bodyPr/>
          <a:lstStyle>
            <a:lvl1pPr>
              <a:defRPr/>
            </a:lvl1pPr>
          </a:lstStyle>
          <a:p>
            <a:r>
              <a:rPr lang="da-DK" dirty="0"/>
              <a:t>Overskrift skrives her i en eller to linjer</a:t>
            </a:r>
          </a:p>
        </p:txBody>
      </p:sp>
    </p:spTree>
    <p:extLst>
      <p:ext uri="{BB962C8B-B14F-4D97-AF65-F5344CB8AC3E}">
        <p14:creationId xmlns:p14="http://schemas.microsoft.com/office/powerpoint/2010/main" val="2960661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elslide lys grøn/bourdeaux">
  <p:cSld name="Titelslide lys grøn/bourdeaux">
    <p:spTree>
      <p:nvGrpSpPr>
        <p:cNvPr id="1" name="Shape 31"/>
        <p:cNvGrpSpPr/>
        <p:nvPr/>
      </p:nvGrpSpPr>
      <p:grpSpPr>
        <a:xfrm>
          <a:off x="0" y="0"/>
          <a:ext cx="0" cy="0"/>
          <a:chOff x="0" y="0"/>
          <a:chExt cx="0" cy="0"/>
        </a:xfrm>
      </p:grpSpPr>
      <p:sp>
        <p:nvSpPr>
          <p:cNvPr id="32" name="Google Shape;32;p22"/>
          <p:cNvSpPr/>
          <p:nvPr/>
        </p:nvSpPr>
        <p:spPr>
          <a:xfrm>
            <a:off x="0" y="0"/>
            <a:ext cx="12193200" cy="68616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Raleway"/>
              <a:ea typeface="Raleway"/>
              <a:cs typeface="Raleway"/>
              <a:sym typeface="Raleway"/>
            </a:endParaRPr>
          </a:p>
        </p:txBody>
      </p:sp>
      <p:sp>
        <p:nvSpPr>
          <p:cNvPr id="33" name="Google Shape;33;p22"/>
          <p:cNvSpPr txBox="1">
            <a:spLocks noGrp="1"/>
          </p:cNvSpPr>
          <p:nvPr>
            <p:ph type="ctrTitle"/>
          </p:nvPr>
        </p:nvSpPr>
        <p:spPr>
          <a:xfrm>
            <a:off x="432000" y="1122362"/>
            <a:ext cx="6940800" cy="3621600"/>
          </a:xfrm>
          <a:prstGeom prst="rect">
            <a:avLst/>
          </a:prstGeom>
          <a:noFill/>
          <a:ln>
            <a:noFill/>
          </a:ln>
        </p:spPr>
        <p:txBody>
          <a:bodyPr spcFirstLastPara="1" wrap="square" lIns="0" tIns="0" rIns="0" bIns="0" anchor="b" anchorCtr="0">
            <a:noAutofit/>
          </a:bodyPr>
          <a:lstStyle>
            <a:lvl1pPr lvl="0" algn="l">
              <a:lnSpc>
                <a:spcPct val="83000"/>
              </a:lnSpc>
              <a:spcBef>
                <a:spcPts val="0"/>
              </a:spcBef>
              <a:spcAft>
                <a:spcPts val="0"/>
              </a:spcAft>
              <a:buClr>
                <a:schemeClr val="lt1"/>
              </a:buClr>
              <a:buSzPts val="5000"/>
              <a:buFont typeface="Raleway ExtraBold"/>
              <a:buNone/>
              <a:defRPr sz="50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22"/>
          <p:cNvSpPr txBox="1">
            <a:spLocks noGrp="1"/>
          </p:cNvSpPr>
          <p:nvPr>
            <p:ph type="dt" idx="10"/>
          </p:nvPr>
        </p:nvSpPr>
        <p:spPr>
          <a:xfrm>
            <a:off x="431999" y="5883332"/>
            <a:ext cx="4021200" cy="180000"/>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sz="150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2"/>
          <p:cNvSpPr txBox="1">
            <a:spLocks noGrp="1"/>
          </p:cNvSpPr>
          <p:nvPr>
            <p:ph type="body" idx="1"/>
          </p:nvPr>
        </p:nvSpPr>
        <p:spPr>
          <a:xfrm>
            <a:off x="431998" y="6090239"/>
            <a:ext cx="4021200" cy="252000"/>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lt1"/>
              </a:buClr>
              <a:buSzPts val="1500"/>
              <a:buNone/>
              <a:defRPr sz="1500">
                <a:solidFill>
                  <a:schemeClr val="lt1"/>
                </a:solidFill>
              </a:defRPr>
            </a:lvl1pPr>
            <a:lvl2pPr marL="914400" lvl="1" indent="-228600" algn="l">
              <a:lnSpc>
                <a:spcPct val="110000"/>
              </a:lnSpc>
              <a:spcBef>
                <a:spcPts val="0"/>
              </a:spcBef>
              <a:spcAft>
                <a:spcPts val="0"/>
              </a:spcAft>
              <a:buClr>
                <a:schemeClr val="dk1"/>
              </a:buClr>
              <a:buSzPts val="1500"/>
              <a:buNone/>
              <a:defRPr/>
            </a:lvl2pPr>
            <a:lvl3pPr marL="1371600" lvl="2" indent="-342900" algn="l">
              <a:lnSpc>
                <a:spcPct val="110000"/>
              </a:lnSpc>
              <a:spcBef>
                <a:spcPts val="0"/>
              </a:spcBef>
              <a:spcAft>
                <a:spcPts val="0"/>
              </a:spcAft>
              <a:buClr>
                <a:schemeClr val="dk1"/>
              </a:buClr>
              <a:buSzPts val="1800"/>
              <a:buChar char="−"/>
              <a:defRPr/>
            </a:lvl3pPr>
            <a:lvl4pPr marL="1828800" lvl="3" indent="-342900" algn="l">
              <a:lnSpc>
                <a:spcPct val="110000"/>
              </a:lnSpc>
              <a:spcBef>
                <a:spcPts val="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342900" algn="l">
              <a:lnSpc>
                <a:spcPct val="110000"/>
              </a:lnSpc>
              <a:spcBef>
                <a:spcPts val="0"/>
              </a:spcBef>
              <a:spcAft>
                <a:spcPts val="0"/>
              </a:spcAft>
              <a:buClr>
                <a:schemeClr val="dk1"/>
              </a:buClr>
              <a:buSzPts val="1800"/>
              <a:buChar char="−"/>
              <a:defRPr/>
            </a:lvl6pPr>
            <a:lvl7pPr marL="3200400" lvl="6" indent="-342900" algn="l">
              <a:lnSpc>
                <a:spcPct val="110000"/>
              </a:lnSpc>
              <a:spcBef>
                <a:spcPts val="0"/>
              </a:spcBef>
              <a:spcAft>
                <a:spcPts val="0"/>
              </a:spcAft>
              <a:buClr>
                <a:schemeClr val="dk1"/>
              </a:buClr>
              <a:buSzPts val="1800"/>
              <a:buChar char="−"/>
              <a:defRPr/>
            </a:lvl7pPr>
            <a:lvl8pPr marL="3657600" lvl="7" indent="-342900" algn="l">
              <a:lnSpc>
                <a:spcPct val="110000"/>
              </a:lnSpc>
              <a:spcBef>
                <a:spcPts val="0"/>
              </a:spcBef>
              <a:spcAft>
                <a:spcPts val="0"/>
              </a:spcAft>
              <a:buClr>
                <a:schemeClr val="dk1"/>
              </a:buClr>
              <a:buSzPts val="1800"/>
              <a:buChar char="−"/>
              <a:defRPr/>
            </a:lvl8pPr>
            <a:lvl9pPr marL="4114800" lvl="8" indent="-342900" algn="l">
              <a:lnSpc>
                <a:spcPct val="110000"/>
              </a:lnSpc>
              <a:spcBef>
                <a:spcPts val="0"/>
              </a:spcBef>
              <a:spcAft>
                <a:spcPts val="0"/>
              </a:spcAft>
              <a:buClr>
                <a:schemeClr val="dk1"/>
              </a:buClr>
              <a:buSzPts val="1800"/>
              <a:buChar char="−"/>
              <a:defRPr/>
            </a:lvl9pPr>
          </a:lstStyle>
          <a:p>
            <a:endParaRPr/>
          </a:p>
        </p:txBody>
      </p:sp>
      <p:sp>
        <p:nvSpPr>
          <p:cNvPr id="36" name="Google Shape;36;p22"/>
          <p:cNvSpPr txBox="1">
            <a:spLocks noGrp="1"/>
          </p:cNvSpPr>
          <p:nvPr>
            <p:ph type="body" idx="2"/>
          </p:nvPr>
        </p:nvSpPr>
        <p:spPr>
          <a:xfrm>
            <a:off x="432000" y="6343649"/>
            <a:ext cx="4021200" cy="252000"/>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lt1"/>
              </a:buClr>
              <a:buSzPts val="1500"/>
              <a:buNone/>
              <a:defRPr sz="1500">
                <a:solidFill>
                  <a:schemeClr val="lt1"/>
                </a:solidFill>
              </a:defRPr>
            </a:lvl1pPr>
            <a:lvl2pPr marL="914400" lvl="1" indent="-228600" algn="l">
              <a:lnSpc>
                <a:spcPct val="110000"/>
              </a:lnSpc>
              <a:spcBef>
                <a:spcPts val="0"/>
              </a:spcBef>
              <a:spcAft>
                <a:spcPts val="0"/>
              </a:spcAft>
              <a:buClr>
                <a:schemeClr val="dk1"/>
              </a:buClr>
              <a:buSzPts val="1500"/>
              <a:buNone/>
              <a:defRPr/>
            </a:lvl2pPr>
            <a:lvl3pPr marL="1371600" lvl="2" indent="-342900" algn="l">
              <a:lnSpc>
                <a:spcPct val="110000"/>
              </a:lnSpc>
              <a:spcBef>
                <a:spcPts val="0"/>
              </a:spcBef>
              <a:spcAft>
                <a:spcPts val="0"/>
              </a:spcAft>
              <a:buClr>
                <a:schemeClr val="dk1"/>
              </a:buClr>
              <a:buSzPts val="1800"/>
              <a:buChar char="−"/>
              <a:defRPr/>
            </a:lvl3pPr>
            <a:lvl4pPr marL="1828800" lvl="3" indent="-342900" algn="l">
              <a:lnSpc>
                <a:spcPct val="110000"/>
              </a:lnSpc>
              <a:spcBef>
                <a:spcPts val="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342900" algn="l">
              <a:lnSpc>
                <a:spcPct val="110000"/>
              </a:lnSpc>
              <a:spcBef>
                <a:spcPts val="0"/>
              </a:spcBef>
              <a:spcAft>
                <a:spcPts val="0"/>
              </a:spcAft>
              <a:buClr>
                <a:schemeClr val="dk1"/>
              </a:buClr>
              <a:buSzPts val="1800"/>
              <a:buChar char="−"/>
              <a:defRPr/>
            </a:lvl6pPr>
            <a:lvl7pPr marL="3200400" lvl="6" indent="-342900" algn="l">
              <a:lnSpc>
                <a:spcPct val="110000"/>
              </a:lnSpc>
              <a:spcBef>
                <a:spcPts val="0"/>
              </a:spcBef>
              <a:spcAft>
                <a:spcPts val="0"/>
              </a:spcAft>
              <a:buClr>
                <a:schemeClr val="dk1"/>
              </a:buClr>
              <a:buSzPts val="1800"/>
              <a:buChar char="−"/>
              <a:defRPr/>
            </a:lvl7pPr>
            <a:lvl8pPr marL="3657600" lvl="7" indent="-342900" algn="l">
              <a:lnSpc>
                <a:spcPct val="110000"/>
              </a:lnSpc>
              <a:spcBef>
                <a:spcPts val="0"/>
              </a:spcBef>
              <a:spcAft>
                <a:spcPts val="0"/>
              </a:spcAft>
              <a:buClr>
                <a:schemeClr val="dk1"/>
              </a:buClr>
              <a:buSzPts val="1800"/>
              <a:buChar char="−"/>
              <a:defRPr/>
            </a:lvl8pPr>
            <a:lvl9pPr marL="4114800" lvl="8" indent="-342900" algn="l">
              <a:lnSpc>
                <a:spcPct val="110000"/>
              </a:lnSpc>
              <a:spcBef>
                <a:spcPts val="0"/>
              </a:spcBef>
              <a:spcAft>
                <a:spcPts val="0"/>
              </a:spcAft>
              <a:buClr>
                <a:schemeClr val="dk1"/>
              </a:buClr>
              <a:buSzPts val="1800"/>
              <a:buChar char="−"/>
              <a:defRPr/>
            </a:lvl9pPr>
          </a:lstStyle>
          <a:p>
            <a:endParaRPr/>
          </a:p>
        </p:txBody>
      </p:sp>
      <p:pic>
        <p:nvPicPr>
          <p:cNvPr id="37" name="Google Shape;37;p22"/>
          <p:cNvPicPr preferRelativeResize="0"/>
          <p:nvPr/>
        </p:nvPicPr>
        <p:blipFill rotWithShape="1">
          <a:blip r:embed="rId2">
            <a:alphaModFix/>
          </a:blip>
          <a:srcRect/>
          <a:stretch/>
        </p:blipFill>
        <p:spPr>
          <a:xfrm>
            <a:off x="432001" y="336145"/>
            <a:ext cx="1800659" cy="421958"/>
          </a:xfrm>
          <a:prstGeom prst="rect">
            <a:avLst/>
          </a:prstGeom>
          <a:noFill/>
          <a:ln>
            <a:noFill/>
          </a:ln>
        </p:spPr>
      </p:pic>
      <p:sp>
        <p:nvSpPr>
          <p:cNvPr id="38" name="Google Shape;38;p22"/>
          <p:cNvSpPr/>
          <p:nvPr/>
        </p:nvSpPr>
        <p:spPr>
          <a:xfrm>
            <a:off x="432000" y="5032800"/>
            <a:ext cx="1346400" cy="338400"/>
          </a:xfrm>
          <a:custGeom>
            <a:avLst/>
            <a:gdLst/>
            <a:ahLst/>
            <a:cxnLst/>
            <a:rect l="l" t="t" r="r" b="b"/>
            <a:pathLst>
              <a:path w="1157" h="288" extrusionOk="0">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632970"/>
            <a:ext cx="11328000" cy="934890"/>
          </a:xfrm>
        </p:spPr>
        <p:txBody>
          <a:bodyPr/>
          <a:lstStyle>
            <a:lvl1pPr>
              <a:defRPr/>
            </a:lvl1pPr>
          </a:lstStyle>
          <a:p>
            <a:r>
              <a:rPr lang="da-DK" dirty="0"/>
              <a:t>Overskrift skrives her i en eller to linjer</a:t>
            </a:r>
          </a:p>
        </p:txBody>
      </p:sp>
      <p:sp>
        <p:nvSpPr>
          <p:cNvPr id="3" name="Content Placeholder 2"/>
          <p:cNvSpPr>
            <a:spLocks noGrp="1"/>
          </p:cNvSpPr>
          <p:nvPr>
            <p:ph sz="half" idx="1" hasCustomPrompt="1"/>
          </p:nvPr>
        </p:nvSpPr>
        <p:spPr>
          <a:xfrm>
            <a:off x="431799" y="1900238"/>
            <a:ext cx="5484199" cy="4197350"/>
          </a:xfrm>
          <a:prstGeom prst="rect">
            <a:avLst/>
          </a:prstGeom>
        </p:spPr>
        <p:txBody>
          <a:bodyPr/>
          <a:lstStyle>
            <a:lvl1pPr>
              <a:defRPr/>
            </a:lvl1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6275999" y="1900238"/>
            <a:ext cx="5484201" cy="4197350"/>
          </a:xfrm>
          <a:prstGeom prst="rect">
            <a:avLst/>
          </a:prstGeom>
        </p:spPr>
        <p:txBody>
          <a:bodyPr/>
          <a:lstStyle>
            <a:lvl1pPr>
              <a:defRPr/>
            </a:lvl1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2" name="Pladsholder til slidenummer 11">
            <a:extLst>
              <a:ext uri="{FF2B5EF4-FFF2-40B4-BE49-F238E27FC236}">
                <a16:creationId xmlns:a16="http://schemas.microsoft.com/office/drawing/2014/main" id="{99C76138-CD40-4E65-845F-F511C78E0565}"/>
              </a:ext>
            </a:extLst>
          </p:cNvPr>
          <p:cNvSpPr>
            <a:spLocks noGrp="1"/>
          </p:cNvSpPr>
          <p:nvPr>
            <p:ph type="sldNum" sz="quarter" idx="12"/>
          </p:nvPr>
        </p:nvSpPr>
        <p:spPr/>
        <p:txBody>
          <a:bodyPr/>
          <a:lstStyle/>
          <a:p>
            <a:r>
              <a:rPr lang="da-DK" dirty="0"/>
              <a:t>Side </a:t>
            </a:r>
            <a:fld id="{24C8C45C-947F-4981-8B3F-4F32E973C901}" type="slidenum">
              <a:rPr lang="da-DK" smtClean="0"/>
              <a:pPr/>
              <a:t>‹nr.›</a:t>
            </a:fld>
            <a:endParaRPr lang="da-DK" dirty="0"/>
          </a:p>
        </p:txBody>
      </p:sp>
      <p:sp>
        <p:nvSpPr>
          <p:cNvPr id="10" name="Pladsholder til dato 9" hidden="1">
            <a:extLst>
              <a:ext uri="{FF2B5EF4-FFF2-40B4-BE49-F238E27FC236}">
                <a16:creationId xmlns:a16="http://schemas.microsoft.com/office/drawing/2014/main" id="{F3B39126-D198-41DB-88AB-6C4F5438657B}"/>
              </a:ext>
            </a:extLst>
          </p:cNvPr>
          <p:cNvSpPr>
            <a:spLocks noGrp="1"/>
          </p:cNvSpPr>
          <p:nvPr>
            <p:ph type="dt" sz="half" idx="10"/>
          </p:nvPr>
        </p:nvSpPr>
        <p:spPr/>
        <p:txBody>
          <a:bodyPr/>
          <a:lstStyle/>
          <a:p>
            <a:endParaRPr lang="da-DK" dirty="0"/>
          </a:p>
        </p:txBody>
      </p:sp>
      <p:sp>
        <p:nvSpPr>
          <p:cNvPr id="11" name="Pladsholder til sidefod 10" hidden="1">
            <a:extLst>
              <a:ext uri="{FF2B5EF4-FFF2-40B4-BE49-F238E27FC236}">
                <a16:creationId xmlns:a16="http://schemas.microsoft.com/office/drawing/2014/main" id="{3F8442AA-4FE0-47EA-8B79-6D112F429168}"/>
              </a:ext>
            </a:extLst>
          </p:cNvPr>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2110473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ndholdsobjekt til billeder">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A6B7885-DDAE-450C-B00C-E86812F046A2}"/>
              </a:ext>
            </a:extLst>
          </p:cNvPr>
          <p:cNvSpPr/>
          <p:nvPr userDrawn="1"/>
        </p:nvSpPr>
        <p:spPr>
          <a:xfrm>
            <a:off x="6275998" y="0"/>
            <a:ext cx="6094800" cy="68580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hasCustomPrompt="1"/>
          </p:nvPr>
        </p:nvSpPr>
        <p:spPr>
          <a:xfrm>
            <a:off x="432000" y="632970"/>
            <a:ext cx="5299200" cy="934890"/>
          </a:xfrm>
        </p:spPr>
        <p:txBody>
          <a:bodyPr/>
          <a:lstStyle>
            <a:lvl1pPr>
              <a:defRPr sz="3000"/>
            </a:lvl1pPr>
          </a:lstStyle>
          <a:p>
            <a:r>
              <a:rPr lang="da-DK" dirty="0"/>
              <a:t>Overskrift skrives her i en eller to linjer</a:t>
            </a:r>
          </a:p>
        </p:txBody>
      </p:sp>
      <p:sp>
        <p:nvSpPr>
          <p:cNvPr id="3" name="Content Placeholder 2"/>
          <p:cNvSpPr>
            <a:spLocks noGrp="1"/>
          </p:cNvSpPr>
          <p:nvPr>
            <p:ph sz="half" idx="1" hasCustomPrompt="1"/>
          </p:nvPr>
        </p:nvSpPr>
        <p:spPr>
          <a:xfrm>
            <a:off x="431799" y="1900238"/>
            <a:ext cx="5299200" cy="4197350"/>
          </a:xfrm>
          <a:prstGeom prst="rect">
            <a:avLst/>
          </a:prstGeom>
        </p:spPr>
        <p:txBody>
          <a:bodyPr/>
          <a:lstStyle>
            <a:lvl1pPr>
              <a:defRPr/>
            </a:lvl1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Picture Placeholder 3">
            <a:extLst>
              <a:ext uri="{FF2B5EF4-FFF2-40B4-BE49-F238E27FC236}">
                <a16:creationId xmlns:a16="http://schemas.microsoft.com/office/drawing/2014/main" id="{5347FED5-0CD2-4FA7-BE6E-68D8065A4ECE}"/>
              </a:ext>
            </a:extLst>
          </p:cNvPr>
          <p:cNvSpPr>
            <a:spLocks noGrp="1"/>
          </p:cNvSpPr>
          <p:nvPr>
            <p:ph type="pic" sz="quarter" idx="17" hasCustomPrompt="1"/>
          </p:nvPr>
        </p:nvSpPr>
        <p:spPr>
          <a:xfrm>
            <a:off x="6275998" y="0"/>
            <a:ext cx="6094800" cy="6858000"/>
          </a:xfrm>
        </p:spPr>
        <p:txBody>
          <a:bodyPr tIns="612000" anchor="ctr" anchorCtr="0"/>
          <a:lstStyle>
            <a:lvl1pPr marL="0" indent="0" algn="ctr">
              <a:buNone/>
              <a:defRPr/>
            </a:lvl1pPr>
          </a:lstStyle>
          <a:p>
            <a:r>
              <a:rPr lang="da-DK" dirty="0"/>
              <a:t>Klik på ikonet og indsæt billede</a:t>
            </a:r>
          </a:p>
        </p:txBody>
      </p:sp>
      <p:sp>
        <p:nvSpPr>
          <p:cNvPr id="13" name="Pladsholder til slidenummer 12">
            <a:extLst>
              <a:ext uri="{FF2B5EF4-FFF2-40B4-BE49-F238E27FC236}">
                <a16:creationId xmlns:a16="http://schemas.microsoft.com/office/drawing/2014/main" id="{A51774A5-FED9-4538-B2CB-565EACF9A76D}"/>
              </a:ext>
            </a:extLst>
          </p:cNvPr>
          <p:cNvSpPr>
            <a:spLocks noGrp="1"/>
          </p:cNvSpPr>
          <p:nvPr>
            <p:ph type="sldNum" sz="quarter" idx="16"/>
          </p:nvPr>
        </p:nvSpPr>
        <p:spPr/>
        <p:txBody>
          <a:bodyPr/>
          <a:lstStyle/>
          <a:p>
            <a:r>
              <a:rPr lang="da-DK" dirty="0"/>
              <a:t>Side </a:t>
            </a:r>
            <a:fld id="{24C8C45C-947F-4981-8B3F-4F32E973C901}" type="slidenum">
              <a:rPr lang="da-DK" smtClean="0"/>
              <a:pPr/>
              <a:t>‹nr.›</a:t>
            </a:fld>
            <a:endParaRPr lang="da-DK" dirty="0"/>
          </a:p>
        </p:txBody>
      </p:sp>
      <p:sp>
        <p:nvSpPr>
          <p:cNvPr id="11" name="Pladsholder til dato 10" hidden="1">
            <a:extLst>
              <a:ext uri="{FF2B5EF4-FFF2-40B4-BE49-F238E27FC236}">
                <a16:creationId xmlns:a16="http://schemas.microsoft.com/office/drawing/2014/main" id="{111A1756-A0E7-4C52-9A32-CA3EB8559D08}"/>
              </a:ext>
            </a:extLst>
          </p:cNvPr>
          <p:cNvSpPr>
            <a:spLocks noGrp="1"/>
          </p:cNvSpPr>
          <p:nvPr>
            <p:ph type="dt" sz="half" idx="14"/>
          </p:nvPr>
        </p:nvSpPr>
        <p:spPr/>
        <p:txBody>
          <a:bodyPr/>
          <a:lstStyle/>
          <a:p>
            <a:endParaRPr lang="da-DK" dirty="0"/>
          </a:p>
        </p:txBody>
      </p:sp>
      <p:sp>
        <p:nvSpPr>
          <p:cNvPr id="12" name="Pladsholder til sidefod 11" hidden="1">
            <a:extLst>
              <a:ext uri="{FF2B5EF4-FFF2-40B4-BE49-F238E27FC236}">
                <a16:creationId xmlns:a16="http://schemas.microsoft.com/office/drawing/2014/main" id="{9B0D835E-06D6-410D-B17D-472F6616F431}"/>
              </a:ext>
            </a:extLst>
          </p:cNvPr>
          <p:cNvSpPr>
            <a:spLocks noGrp="1"/>
          </p:cNvSpPr>
          <p:nvPr>
            <p:ph type="ftr" sz="quarter" idx="15"/>
          </p:nvPr>
        </p:nvSpPr>
        <p:spPr/>
        <p:txBody>
          <a:bodyPr/>
          <a:lstStyle/>
          <a:p>
            <a:endParaRPr lang="da-DK" dirty="0"/>
          </a:p>
        </p:txBody>
      </p:sp>
      <p:sp>
        <p:nvSpPr>
          <p:cNvPr id="10" name="Text Placeholder Ikoner">
            <a:extLst>
              <a:ext uri="{FF2B5EF4-FFF2-40B4-BE49-F238E27FC236}">
                <a16:creationId xmlns:a16="http://schemas.microsoft.com/office/drawing/2014/main" id="{F3423F88-ABA9-453B-96CA-8105B8687026}"/>
              </a:ext>
            </a:extLst>
          </p:cNvPr>
          <p:cNvSpPr>
            <a:spLocks noGrp="1"/>
          </p:cNvSpPr>
          <p:nvPr>
            <p:ph type="body" sz="quarter" idx="18" hasCustomPrompt="1"/>
          </p:nvPr>
        </p:nvSpPr>
        <p:spPr>
          <a:xfrm>
            <a:off x="11360400" y="6433592"/>
            <a:ext cx="399600" cy="100800"/>
          </a:xfrm>
          <a:blipFill>
            <a:blip r:embed="rId2"/>
            <a:stretch>
              <a:fillRect/>
            </a:stretch>
          </a:blipFill>
        </p:spPr>
        <p:txBody>
          <a:bodyPr/>
          <a:lstStyle>
            <a:lvl1pPr marL="0" indent="0">
              <a:buNone/>
              <a:defRPr sz="100">
                <a:noFill/>
              </a:defRPr>
            </a:lvl1pPr>
          </a:lstStyle>
          <a:p>
            <a:pPr lvl="0"/>
            <a:r>
              <a:rPr lang="en-US" dirty="0"/>
              <a:t>.</a:t>
            </a:r>
            <a:endParaRPr lang="da-DK" dirty="0"/>
          </a:p>
        </p:txBody>
      </p:sp>
    </p:spTree>
    <p:extLst>
      <p:ext uri="{BB962C8B-B14F-4D97-AF65-F5344CB8AC3E}">
        <p14:creationId xmlns:p14="http://schemas.microsoft.com/office/powerpoint/2010/main" val="11501556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Indholdsobjekter på baggrun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A6B7885-DDAE-450C-B00C-E86812F046A2}"/>
              </a:ext>
            </a:extLst>
          </p:cNvPr>
          <p:cNvSpPr/>
          <p:nvPr userDrawn="1"/>
        </p:nvSpPr>
        <p:spPr>
          <a:xfrm>
            <a:off x="6097200" y="0"/>
            <a:ext cx="6094800" cy="68580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hasCustomPrompt="1"/>
          </p:nvPr>
        </p:nvSpPr>
        <p:spPr>
          <a:xfrm>
            <a:off x="432000" y="632970"/>
            <a:ext cx="5299200" cy="934890"/>
          </a:xfrm>
        </p:spPr>
        <p:txBody>
          <a:bodyPr/>
          <a:lstStyle>
            <a:lvl1pPr>
              <a:defRPr/>
            </a:lvl1pPr>
          </a:lstStyle>
          <a:p>
            <a:r>
              <a:rPr lang="da-DK" dirty="0"/>
              <a:t>Overskrift skrives her i en eller to linjer</a:t>
            </a:r>
          </a:p>
        </p:txBody>
      </p:sp>
      <p:sp>
        <p:nvSpPr>
          <p:cNvPr id="3" name="Content Placeholder 2"/>
          <p:cNvSpPr>
            <a:spLocks noGrp="1"/>
          </p:cNvSpPr>
          <p:nvPr>
            <p:ph sz="half" idx="1" hasCustomPrompt="1"/>
          </p:nvPr>
        </p:nvSpPr>
        <p:spPr>
          <a:xfrm>
            <a:off x="431799" y="1900238"/>
            <a:ext cx="5299200" cy="4197350"/>
          </a:xfrm>
          <a:prstGeom prst="rect">
            <a:avLst/>
          </a:prstGeom>
        </p:spPr>
        <p:txBody>
          <a:bodyPr/>
          <a:lstStyle>
            <a:lvl1pPr>
              <a:defRPr/>
            </a:lvl1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6271200" y="182880"/>
            <a:ext cx="5745600" cy="5926712"/>
          </a:xfrm>
          <a:prstGeom prst="rect">
            <a:avLst/>
          </a:prstGeom>
        </p:spPr>
        <p:txBody>
          <a:bodyPr/>
          <a:lstStyle>
            <a:lvl1pPr>
              <a:defRPr/>
            </a:lvl1pPr>
          </a:lstStyle>
          <a:p>
            <a:pPr lvl="0"/>
            <a:r>
              <a:rPr lang="da-DK" noProof="0" dirty="0"/>
              <a:t>Klik og indsæt tabel eller graf</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Ikoner">
            <a:extLst>
              <a:ext uri="{FF2B5EF4-FFF2-40B4-BE49-F238E27FC236}">
                <a16:creationId xmlns:a16="http://schemas.microsoft.com/office/drawing/2014/main" id="{6EA125FF-4EB2-4137-A13A-E01C5CAD6766}"/>
              </a:ext>
            </a:extLst>
          </p:cNvPr>
          <p:cNvSpPr>
            <a:spLocks noEditPoints="1"/>
          </p:cNvSpPr>
          <p:nvPr userDrawn="1"/>
        </p:nvSpPr>
        <p:spPr bwMode="auto">
          <a:xfrm>
            <a:off x="11360253" y="6433592"/>
            <a:ext cx="399747" cy="100408"/>
          </a:xfrm>
          <a:custGeom>
            <a:avLst/>
            <a:gdLst>
              <a:gd name="T0" fmla="*/ 1157 w 1157"/>
              <a:gd name="T1" fmla="*/ 144 h 288"/>
              <a:gd name="T2" fmla="*/ 1013 w 1157"/>
              <a:gd name="T3" fmla="*/ 288 h 288"/>
              <a:gd name="T4" fmla="*/ 869 w 1157"/>
              <a:gd name="T5" fmla="*/ 144 h 288"/>
              <a:gd name="T6" fmla="*/ 1013 w 1157"/>
              <a:gd name="T7" fmla="*/ 0 h 288"/>
              <a:gd name="T8" fmla="*/ 1157 w 1157"/>
              <a:gd name="T9" fmla="*/ 144 h 288"/>
              <a:gd name="T10" fmla="*/ 643 w 1157"/>
              <a:gd name="T11" fmla="*/ 5 h 288"/>
              <a:gd name="T12" fmla="*/ 569 w 1157"/>
              <a:gd name="T13" fmla="*/ 5 h 288"/>
              <a:gd name="T14" fmla="*/ 569 w 1157"/>
              <a:gd name="T15" fmla="*/ 107 h 288"/>
              <a:gd name="T16" fmla="*/ 467 w 1157"/>
              <a:gd name="T17" fmla="*/ 107 h 288"/>
              <a:gd name="T18" fmla="*/ 467 w 1157"/>
              <a:gd name="T19" fmla="*/ 181 h 288"/>
              <a:gd name="T20" fmla="*/ 569 w 1157"/>
              <a:gd name="T21" fmla="*/ 181 h 288"/>
              <a:gd name="T22" fmla="*/ 569 w 1157"/>
              <a:gd name="T23" fmla="*/ 283 h 288"/>
              <a:gd name="T24" fmla="*/ 643 w 1157"/>
              <a:gd name="T25" fmla="*/ 283 h 288"/>
              <a:gd name="T26" fmla="*/ 643 w 1157"/>
              <a:gd name="T27" fmla="*/ 181 h 288"/>
              <a:gd name="T28" fmla="*/ 745 w 1157"/>
              <a:gd name="T29" fmla="*/ 181 h 288"/>
              <a:gd name="T30" fmla="*/ 745 w 1157"/>
              <a:gd name="T31" fmla="*/ 107 h 288"/>
              <a:gd name="T32" fmla="*/ 643 w 1157"/>
              <a:gd name="T33" fmla="*/ 107 h 288"/>
              <a:gd name="T34" fmla="*/ 643 w 1157"/>
              <a:gd name="T35" fmla="*/ 5 h 288"/>
              <a:gd name="T36" fmla="*/ 255 w 1157"/>
              <a:gd name="T37" fmla="*/ 0 h 288"/>
              <a:gd name="T38" fmla="*/ 174 w 1157"/>
              <a:gd name="T39" fmla="*/ 53 h 288"/>
              <a:gd name="T40" fmla="*/ 93 w 1157"/>
              <a:gd name="T41" fmla="*/ 0 h 288"/>
              <a:gd name="T42" fmla="*/ 0 w 1157"/>
              <a:gd name="T43" fmla="*/ 91 h 288"/>
              <a:gd name="T44" fmla="*/ 174 w 1157"/>
              <a:gd name="T45" fmla="*/ 288 h 288"/>
              <a:gd name="T46" fmla="*/ 347 w 1157"/>
              <a:gd name="T47" fmla="*/ 91 h 288"/>
              <a:gd name="T48" fmla="*/ 255 w 1157"/>
              <a:gd name="T4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7" h="288">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a-DK" dirty="0"/>
          </a:p>
        </p:txBody>
      </p:sp>
      <p:sp>
        <p:nvSpPr>
          <p:cNvPr id="13" name="Pladsholder til slidenummer 12">
            <a:extLst>
              <a:ext uri="{FF2B5EF4-FFF2-40B4-BE49-F238E27FC236}">
                <a16:creationId xmlns:a16="http://schemas.microsoft.com/office/drawing/2014/main" id="{C93FE44B-8E32-4C27-94AF-F71D14C85D35}"/>
              </a:ext>
            </a:extLst>
          </p:cNvPr>
          <p:cNvSpPr>
            <a:spLocks noGrp="1"/>
          </p:cNvSpPr>
          <p:nvPr>
            <p:ph type="sldNum" sz="quarter" idx="12"/>
          </p:nvPr>
        </p:nvSpPr>
        <p:spPr/>
        <p:txBody>
          <a:bodyPr/>
          <a:lstStyle/>
          <a:p>
            <a:r>
              <a:rPr lang="da-DK" dirty="0"/>
              <a:t>Side </a:t>
            </a:r>
            <a:fld id="{24C8C45C-947F-4981-8B3F-4F32E973C901}" type="slidenum">
              <a:rPr lang="da-DK" smtClean="0"/>
              <a:pPr/>
              <a:t>‹nr.›</a:t>
            </a:fld>
            <a:endParaRPr lang="da-DK" dirty="0"/>
          </a:p>
        </p:txBody>
      </p:sp>
      <p:sp>
        <p:nvSpPr>
          <p:cNvPr id="11" name="Pladsholder til dato 10" hidden="1">
            <a:extLst>
              <a:ext uri="{FF2B5EF4-FFF2-40B4-BE49-F238E27FC236}">
                <a16:creationId xmlns:a16="http://schemas.microsoft.com/office/drawing/2014/main" id="{8797082D-BCBF-4A53-BC27-DAFA0D88F346}"/>
              </a:ext>
            </a:extLst>
          </p:cNvPr>
          <p:cNvSpPr>
            <a:spLocks noGrp="1"/>
          </p:cNvSpPr>
          <p:nvPr>
            <p:ph type="dt" sz="half" idx="10"/>
          </p:nvPr>
        </p:nvSpPr>
        <p:spPr/>
        <p:txBody>
          <a:bodyPr/>
          <a:lstStyle/>
          <a:p>
            <a:endParaRPr lang="da-DK" dirty="0"/>
          </a:p>
        </p:txBody>
      </p:sp>
      <p:sp>
        <p:nvSpPr>
          <p:cNvPr id="12" name="Pladsholder til sidefod 11" hidden="1">
            <a:extLst>
              <a:ext uri="{FF2B5EF4-FFF2-40B4-BE49-F238E27FC236}">
                <a16:creationId xmlns:a16="http://schemas.microsoft.com/office/drawing/2014/main" id="{4D9FF13F-592A-4460-ACB8-9F49BEF11615}"/>
              </a:ext>
            </a:extLst>
          </p:cNvPr>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28724587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Indholdsobjekter på baggrunde">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BC38EB6-9EC0-43F9-9816-E002D7CCA3D8}"/>
              </a:ext>
            </a:extLst>
          </p:cNvPr>
          <p:cNvSpPr/>
          <p:nvPr userDrawn="1"/>
        </p:nvSpPr>
        <p:spPr>
          <a:xfrm>
            <a:off x="1" y="0"/>
            <a:ext cx="6094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8" name="Rektangel 7">
            <a:extLst>
              <a:ext uri="{FF2B5EF4-FFF2-40B4-BE49-F238E27FC236}">
                <a16:creationId xmlns:a16="http://schemas.microsoft.com/office/drawing/2014/main" id="{5A6B7885-DDAE-450C-B00C-E86812F046A2}"/>
              </a:ext>
            </a:extLst>
          </p:cNvPr>
          <p:cNvSpPr/>
          <p:nvPr userDrawn="1"/>
        </p:nvSpPr>
        <p:spPr>
          <a:xfrm>
            <a:off x="6094801" y="0"/>
            <a:ext cx="6097200" cy="68580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hasCustomPrompt="1"/>
          </p:nvPr>
        </p:nvSpPr>
        <p:spPr>
          <a:xfrm>
            <a:off x="432000" y="632970"/>
            <a:ext cx="5297448" cy="934890"/>
          </a:xfrm>
        </p:spPr>
        <p:txBody>
          <a:bodyPr/>
          <a:lstStyle>
            <a:lvl1pPr>
              <a:defRPr>
                <a:solidFill>
                  <a:schemeClr val="bg1"/>
                </a:solidFill>
              </a:defRPr>
            </a:lvl1pPr>
          </a:lstStyle>
          <a:p>
            <a:r>
              <a:rPr lang="da-DK" dirty="0"/>
              <a:t>Overskrift skrives her i en eller to linjer</a:t>
            </a:r>
          </a:p>
        </p:txBody>
      </p:sp>
      <p:sp>
        <p:nvSpPr>
          <p:cNvPr id="3" name="Content Placeholder 2"/>
          <p:cNvSpPr>
            <a:spLocks noGrp="1"/>
          </p:cNvSpPr>
          <p:nvPr>
            <p:ph sz="half" idx="1" hasCustomPrompt="1"/>
          </p:nvPr>
        </p:nvSpPr>
        <p:spPr>
          <a:xfrm>
            <a:off x="6271200" y="182880"/>
            <a:ext cx="5745507" cy="5926712"/>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da-DK" noProof="0" dirty="0"/>
              <a:t>Klik og indsæt tabel eller graf</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r>
              <a:rPr lang="da-DK" dirty="0"/>
              <a:t>8</a:t>
            </a:r>
          </a:p>
          <a:p>
            <a:pPr lvl="8"/>
            <a:r>
              <a:rPr lang="da-DK" dirty="0"/>
              <a:t>9</a:t>
            </a:r>
          </a:p>
        </p:txBody>
      </p:sp>
      <p:sp>
        <p:nvSpPr>
          <p:cNvPr id="4" name="Content Placeholder 3"/>
          <p:cNvSpPr>
            <a:spLocks noGrp="1"/>
          </p:cNvSpPr>
          <p:nvPr>
            <p:ph sz="half" idx="2" hasCustomPrompt="1"/>
          </p:nvPr>
        </p:nvSpPr>
        <p:spPr>
          <a:xfrm>
            <a:off x="432000" y="1900800"/>
            <a:ext cx="5297448" cy="419792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r>
              <a:rPr lang="da-DK" dirty="0"/>
              <a:t>8</a:t>
            </a:r>
          </a:p>
          <a:p>
            <a:pPr lvl="8"/>
            <a:r>
              <a:rPr lang="da-DK" dirty="0"/>
              <a:t>9</a:t>
            </a:r>
          </a:p>
        </p:txBody>
      </p:sp>
      <p:sp>
        <p:nvSpPr>
          <p:cNvPr id="9" name="Ikoner">
            <a:extLst>
              <a:ext uri="{FF2B5EF4-FFF2-40B4-BE49-F238E27FC236}">
                <a16:creationId xmlns:a16="http://schemas.microsoft.com/office/drawing/2014/main" id="{6EA125FF-4EB2-4137-A13A-E01C5CAD6766}"/>
              </a:ext>
            </a:extLst>
          </p:cNvPr>
          <p:cNvSpPr>
            <a:spLocks noEditPoints="1"/>
          </p:cNvSpPr>
          <p:nvPr userDrawn="1"/>
        </p:nvSpPr>
        <p:spPr bwMode="auto">
          <a:xfrm>
            <a:off x="11360253" y="6433592"/>
            <a:ext cx="399747" cy="100408"/>
          </a:xfrm>
          <a:custGeom>
            <a:avLst/>
            <a:gdLst>
              <a:gd name="T0" fmla="*/ 1157 w 1157"/>
              <a:gd name="T1" fmla="*/ 144 h 288"/>
              <a:gd name="T2" fmla="*/ 1013 w 1157"/>
              <a:gd name="T3" fmla="*/ 288 h 288"/>
              <a:gd name="T4" fmla="*/ 869 w 1157"/>
              <a:gd name="T5" fmla="*/ 144 h 288"/>
              <a:gd name="T6" fmla="*/ 1013 w 1157"/>
              <a:gd name="T7" fmla="*/ 0 h 288"/>
              <a:gd name="T8" fmla="*/ 1157 w 1157"/>
              <a:gd name="T9" fmla="*/ 144 h 288"/>
              <a:gd name="T10" fmla="*/ 643 w 1157"/>
              <a:gd name="T11" fmla="*/ 5 h 288"/>
              <a:gd name="T12" fmla="*/ 569 w 1157"/>
              <a:gd name="T13" fmla="*/ 5 h 288"/>
              <a:gd name="T14" fmla="*/ 569 w 1157"/>
              <a:gd name="T15" fmla="*/ 107 h 288"/>
              <a:gd name="T16" fmla="*/ 467 w 1157"/>
              <a:gd name="T17" fmla="*/ 107 h 288"/>
              <a:gd name="T18" fmla="*/ 467 w 1157"/>
              <a:gd name="T19" fmla="*/ 181 h 288"/>
              <a:gd name="T20" fmla="*/ 569 w 1157"/>
              <a:gd name="T21" fmla="*/ 181 h 288"/>
              <a:gd name="T22" fmla="*/ 569 w 1157"/>
              <a:gd name="T23" fmla="*/ 283 h 288"/>
              <a:gd name="T24" fmla="*/ 643 w 1157"/>
              <a:gd name="T25" fmla="*/ 283 h 288"/>
              <a:gd name="T26" fmla="*/ 643 w 1157"/>
              <a:gd name="T27" fmla="*/ 181 h 288"/>
              <a:gd name="T28" fmla="*/ 745 w 1157"/>
              <a:gd name="T29" fmla="*/ 181 h 288"/>
              <a:gd name="T30" fmla="*/ 745 w 1157"/>
              <a:gd name="T31" fmla="*/ 107 h 288"/>
              <a:gd name="T32" fmla="*/ 643 w 1157"/>
              <a:gd name="T33" fmla="*/ 107 h 288"/>
              <a:gd name="T34" fmla="*/ 643 w 1157"/>
              <a:gd name="T35" fmla="*/ 5 h 288"/>
              <a:gd name="T36" fmla="*/ 255 w 1157"/>
              <a:gd name="T37" fmla="*/ 0 h 288"/>
              <a:gd name="T38" fmla="*/ 174 w 1157"/>
              <a:gd name="T39" fmla="*/ 53 h 288"/>
              <a:gd name="T40" fmla="*/ 93 w 1157"/>
              <a:gd name="T41" fmla="*/ 0 h 288"/>
              <a:gd name="T42" fmla="*/ 0 w 1157"/>
              <a:gd name="T43" fmla="*/ 91 h 288"/>
              <a:gd name="T44" fmla="*/ 174 w 1157"/>
              <a:gd name="T45" fmla="*/ 288 h 288"/>
              <a:gd name="T46" fmla="*/ 347 w 1157"/>
              <a:gd name="T47" fmla="*/ 91 h 288"/>
              <a:gd name="T48" fmla="*/ 255 w 1157"/>
              <a:gd name="T4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7" h="288">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a-DK" dirty="0"/>
          </a:p>
        </p:txBody>
      </p:sp>
      <p:sp>
        <p:nvSpPr>
          <p:cNvPr id="13" name="Pladsholder til slidenummer 12">
            <a:extLst>
              <a:ext uri="{FF2B5EF4-FFF2-40B4-BE49-F238E27FC236}">
                <a16:creationId xmlns:a16="http://schemas.microsoft.com/office/drawing/2014/main" id="{C93FE44B-8E32-4C27-94AF-F71D14C85D35}"/>
              </a:ext>
            </a:extLst>
          </p:cNvPr>
          <p:cNvSpPr>
            <a:spLocks noGrp="1"/>
          </p:cNvSpPr>
          <p:nvPr>
            <p:ph type="sldNum" sz="quarter" idx="12"/>
          </p:nvPr>
        </p:nvSpPr>
        <p:spPr/>
        <p:txBody>
          <a:bodyPr/>
          <a:lstStyle>
            <a:lvl1pPr>
              <a:defRPr>
                <a:solidFill>
                  <a:schemeClr val="bg1"/>
                </a:solidFill>
              </a:defRPr>
            </a:lvl1pPr>
          </a:lstStyle>
          <a:p>
            <a:r>
              <a:rPr lang="da-DK" dirty="0"/>
              <a:t>Side </a:t>
            </a:r>
            <a:fld id="{24C8C45C-947F-4981-8B3F-4F32E973C901}" type="slidenum">
              <a:rPr lang="da-DK" smtClean="0"/>
              <a:pPr/>
              <a:t>‹nr.›</a:t>
            </a:fld>
            <a:endParaRPr lang="da-DK" dirty="0"/>
          </a:p>
        </p:txBody>
      </p:sp>
      <p:sp>
        <p:nvSpPr>
          <p:cNvPr id="11" name="Pladsholder til dato 10" hidden="1">
            <a:extLst>
              <a:ext uri="{FF2B5EF4-FFF2-40B4-BE49-F238E27FC236}">
                <a16:creationId xmlns:a16="http://schemas.microsoft.com/office/drawing/2014/main" id="{8797082D-BCBF-4A53-BC27-DAFA0D88F346}"/>
              </a:ext>
            </a:extLst>
          </p:cNvPr>
          <p:cNvSpPr>
            <a:spLocks noGrp="1"/>
          </p:cNvSpPr>
          <p:nvPr>
            <p:ph type="dt" sz="half" idx="10"/>
          </p:nvPr>
        </p:nvSpPr>
        <p:spPr/>
        <p:txBody>
          <a:bodyPr/>
          <a:lstStyle/>
          <a:p>
            <a:endParaRPr lang="da-DK" dirty="0"/>
          </a:p>
        </p:txBody>
      </p:sp>
      <p:sp>
        <p:nvSpPr>
          <p:cNvPr id="12" name="Pladsholder til sidefod 11" hidden="1">
            <a:extLst>
              <a:ext uri="{FF2B5EF4-FFF2-40B4-BE49-F238E27FC236}">
                <a16:creationId xmlns:a16="http://schemas.microsoft.com/office/drawing/2014/main" id="{4D9FF13F-592A-4460-ACB8-9F49BEF11615}"/>
              </a:ext>
            </a:extLst>
          </p:cNvPr>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13260652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arvet baggrund og indholdsobjekt">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EFDE22D-AEC6-44D1-9036-1CBF65072CEB}"/>
              </a:ext>
            </a:extLst>
          </p:cNvPr>
          <p:cNvSpPr/>
          <p:nvPr userDrawn="1"/>
        </p:nvSpPr>
        <p:spPr>
          <a:xfrm>
            <a:off x="0" y="0"/>
            <a:ext cx="60948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hasCustomPrompt="1"/>
          </p:nvPr>
        </p:nvSpPr>
        <p:spPr>
          <a:xfrm>
            <a:off x="6454800" y="632970"/>
            <a:ext cx="5299200" cy="934890"/>
          </a:xfrm>
        </p:spPr>
        <p:txBody>
          <a:bodyPr/>
          <a:lstStyle>
            <a:lvl1pPr>
              <a:lnSpc>
                <a:spcPct val="89000"/>
              </a:lnSpc>
              <a:defRPr sz="3000">
                <a:solidFill>
                  <a:schemeClr val="accent1"/>
                </a:solidFill>
              </a:defRPr>
            </a:lvl1pPr>
          </a:lstStyle>
          <a:p>
            <a:r>
              <a:rPr lang="da-DK" dirty="0"/>
              <a:t>Overskrift skrives her i en eller to linjer</a:t>
            </a:r>
          </a:p>
        </p:txBody>
      </p:sp>
      <p:sp>
        <p:nvSpPr>
          <p:cNvPr id="3" name="Content Placeholder 2"/>
          <p:cNvSpPr>
            <a:spLocks noGrp="1"/>
          </p:cNvSpPr>
          <p:nvPr>
            <p:ph sz="half" idx="1" hasCustomPrompt="1"/>
          </p:nvPr>
        </p:nvSpPr>
        <p:spPr>
          <a:xfrm>
            <a:off x="6454800" y="1900238"/>
            <a:ext cx="5299200" cy="4197350"/>
          </a:xfrm>
          <a:prstGeom prst="rect">
            <a:avLst/>
          </a:prstGeo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r>
              <a:rPr lang="da-DK" dirty="0"/>
              <a:t>8</a:t>
            </a:r>
          </a:p>
          <a:p>
            <a:pPr lvl="8"/>
            <a:r>
              <a:rPr lang="da-DK" dirty="0"/>
              <a:t>9</a:t>
            </a:r>
          </a:p>
        </p:txBody>
      </p:sp>
      <p:sp>
        <p:nvSpPr>
          <p:cNvPr id="9" name="Ikoner">
            <a:extLst>
              <a:ext uri="{FF2B5EF4-FFF2-40B4-BE49-F238E27FC236}">
                <a16:creationId xmlns:a16="http://schemas.microsoft.com/office/drawing/2014/main" id="{6EA125FF-4EB2-4137-A13A-E01C5CAD6766}"/>
              </a:ext>
            </a:extLst>
          </p:cNvPr>
          <p:cNvSpPr>
            <a:spLocks noEditPoints="1"/>
          </p:cNvSpPr>
          <p:nvPr userDrawn="1"/>
        </p:nvSpPr>
        <p:spPr bwMode="auto">
          <a:xfrm>
            <a:off x="11360253" y="6433592"/>
            <a:ext cx="399747" cy="100408"/>
          </a:xfrm>
          <a:custGeom>
            <a:avLst/>
            <a:gdLst>
              <a:gd name="T0" fmla="*/ 1157 w 1157"/>
              <a:gd name="T1" fmla="*/ 144 h 288"/>
              <a:gd name="T2" fmla="*/ 1013 w 1157"/>
              <a:gd name="T3" fmla="*/ 288 h 288"/>
              <a:gd name="T4" fmla="*/ 869 w 1157"/>
              <a:gd name="T5" fmla="*/ 144 h 288"/>
              <a:gd name="T6" fmla="*/ 1013 w 1157"/>
              <a:gd name="T7" fmla="*/ 0 h 288"/>
              <a:gd name="T8" fmla="*/ 1157 w 1157"/>
              <a:gd name="T9" fmla="*/ 144 h 288"/>
              <a:gd name="T10" fmla="*/ 643 w 1157"/>
              <a:gd name="T11" fmla="*/ 5 h 288"/>
              <a:gd name="T12" fmla="*/ 569 w 1157"/>
              <a:gd name="T13" fmla="*/ 5 h 288"/>
              <a:gd name="T14" fmla="*/ 569 w 1157"/>
              <a:gd name="T15" fmla="*/ 107 h 288"/>
              <a:gd name="T16" fmla="*/ 467 w 1157"/>
              <a:gd name="T17" fmla="*/ 107 h 288"/>
              <a:gd name="T18" fmla="*/ 467 w 1157"/>
              <a:gd name="T19" fmla="*/ 181 h 288"/>
              <a:gd name="T20" fmla="*/ 569 w 1157"/>
              <a:gd name="T21" fmla="*/ 181 h 288"/>
              <a:gd name="T22" fmla="*/ 569 w 1157"/>
              <a:gd name="T23" fmla="*/ 283 h 288"/>
              <a:gd name="T24" fmla="*/ 643 w 1157"/>
              <a:gd name="T25" fmla="*/ 283 h 288"/>
              <a:gd name="T26" fmla="*/ 643 w 1157"/>
              <a:gd name="T27" fmla="*/ 181 h 288"/>
              <a:gd name="T28" fmla="*/ 745 w 1157"/>
              <a:gd name="T29" fmla="*/ 181 h 288"/>
              <a:gd name="T30" fmla="*/ 745 w 1157"/>
              <a:gd name="T31" fmla="*/ 107 h 288"/>
              <a:gd name="T32" fmla="*/ 643 w 1157"/>
              <a:gd name="T33" fmla="*/ 107 h 288"/>
              <a:gd name="T34" fmla="*/ 643 w 1157"/>
              <a:gd name="T35" fmla="*/ 5 h 288"/>
              <a:gd name="T36" fmla="*/ 255 w 1157"/>
              <a:gd name="T37" fmla="*/ 0 h 288"/>
              <a:gd name="T38" fmla="*/ 174 w 1157"/>
              <a:gd name="T39" fmla="*/ 53 h 288"/>
              <a:gd name="T40" fmla="*/ 93 w 1157"/>
              <a:gd name="T41" fmla="*/ 0 h 288"/>
              <a:gd name="T42" fmla="*/ 0 w 1157"/>
              <a:gd name="T43" fmla="*/ 91 h 288"/>
              <a:gd name="T44" fmla="*/ 174 w 1157"/>
              <a:gd name="T45" fmla="*/ 288 h 288"/>
              <a:gd name="T46" fmla="*/ 347 w 1157"/>
              <a:gd name="T47" fmla="*/ 91 h 288"/>
              <a:gd name="T48" fmla="*/ 255 w 1157"/>
              <a:gd name="T4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7" h="288">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a-DK" dirty="0"/>
          </a:p>
        </p:txBody>
      </p:sp>
      <p:sp>
        <p:nvSpPr>
          <p:cNvPr id="13" name="Pladsholder til slidenummer 12">
            <a:extLst>
              <a:ext uri="{FF2B5EF4-FFF2-40B4-BE49-F238E27FC236}">
                <a16:creationId xmlns:a16="http://schemas.microsoft.com/office/drawing/2014/main" id="{C5C33635-6099-4D0D-AB14-EA159BE88583}"/>
              </a:ext>
            </a:extLst>
          </p:cNvPr>
          <p:cNvSpPr>
            <a:spLocks noGrp="1"/>
          </p:cNvSpPr>
          <p:nvPr>
            <p:ph type="sldNum" sz="quarter" idx="12"/>
          </p:nvPr>
        </p:nvSpPr>
        <p:spPr/>
        <p:txBody>
          <a:bodyPr/>
          <a:lstStyle>
            <a:lvl1pPr>
              <a:defRPr>
                <a:solidFill>
                  <a:schemeClr val="accent1"/>
                </a:solidFill>
              </a:defRPr>
            </a:lvl1pPr>
          </a:lstStyle>
          <a:p>
            <a:r>
              <a:rPr lang="da-DK" dirty="0"/>
              <a:t>Side </a:t>
            </a:r>
            <a:fld id="{24C8C45C-947F-4981-8B3F-4F32E973C901}" type="slidenum">
              <a:rPr lang="da-DK" smtClean="0"/>
              <a:pPr/>
              <a:t>‹nr.›</a:t>
            </a:fld>
            <a:endParaRPr lang="da-DK" dirty="0"/>
          </a:p>
        </p:txBody>
      </p:sp>
      <p:sp>
        <p:nvSpPr>
          <p:cNvPr id="11" name="Pladsholder til dato 10" hidden="1">
            <a:extLst>
              <a:ext uri="{FF2B5EF4-FFF2-40B4-BE49-F238E27FC236}">
                <a16:creationId xmlns:a16="http://schemas.microsoft.com/office/drawing/2014/main" id="{0E64D43B-1701-4143-A634-F2184E644080}"/>
              </a:ext>
            </a:extLst>
          </p:cNvPr>
          <p:cNvSpPr>
            <a:spLocks noGrp="1"/>
          </p:cNvSpPr>
          <p:nvPr>
            <p:ph type="dt" sz="half" idx="10"/>
          </p:nvPr>
        </p:nvSpPr>
        <p:spPr/>
        <p:txBody>
          <a:bodyPr/>
          <a:lstStyle/>
          <a:p>
            <a:endParaRPr lang="da-DK" dirty="0"/>
          </a:p>
        </p:txBody>
      </p:sp>
      <p:sp>
        <p:nvSpPr>
          <p:cNvPr id="12" name="Pladsholder til sidefod 11" hidden="1">
            <a:extLst>
              <a:ext uri="{FF2B5EF4-FFF2-40B4-BE49-F238E27FC236}">
                <a16:creationId xmlns:a16="http://schemas.microsoft.com/office/drawing/2014/main" id="{A5C4B665-3B2D-4FA3-8EF2-DE6A06F0B308}"/>
              </a:ext>
            </a:extLst>
          </p:cNvPr>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26977029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al og tekst">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EFDE22D-AEC6-44D1-9036-1CBF65072CEB}"/>
              </a:ext>
            </a:extLst>
          </p:cNvPr>
          <p:cNvSpPr/>
          <p:nvPr userDrawn="1"/>
        </p:nvSpPr>
        <p:spPr>
          <a:xfrm>
            <a:off x="0" y="0"/>
            <a:ext cx="6094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hasCustomPrompt="1"/>
          </p:nvPr>
        </p:nvSpPr>
        <p:spPr>
          <a:xfrm>
            <a:off x="6454800" y="632970"/>
            <a:ext cx="5299200" cy="934890"/>
          </a:xfrm>
        </p:spPr>
        <p:txBody>
          <a:bodyPr/>
          <a:lstStyle>
            <a:lvl1pPr>
              <a:lnSpc>
                <a:spcPct val="89000"/>
              </a:lnSpc>
              <a:defRPr sz="3000">
                <a:solidFill>
                  <a:schemeClr val="accent1"/>
                </a:solidFill>
              </a:defRPr>
            </a:lvl1pPr>
          </a:lstStyle>
          <a:p>
            <a:r>
              <a:rPr lang="da-DK" dirty="0"/>
              <a:t>Overskrift skrives her i en eller to linjer</a:t>
            </a:r>
          </a:p>
        </p:txBody>
      </p:sp>
      <p:sp>
        <p:nvSpPr>
          <p:cNvPr id="3" name="Content Placeholder 2"/>
          <p:cNvSpPr>
            <a:spLocks noGrp="1"/>
          </p:cNvSpPr>
          <p:nvPr>
            <p:ph sz="half" idx="1" hasCustomPrompt="1"/>
          </p:nvPr>
        </p:nvSpPr>
        <p:spPr>
          <a:xfrm>
            <a:off x="6454800" y="1900238"/>
            <a:ext cx="5299200" cy="4197350"/>
          </a:xfrm>
          <a:prstGeom prst="rect">
            <a:avLst/>
          </a:prstGeo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r>
              <a:rPr lang="da-DK" dirty="0"/>
              <a:t>8</a:t>
            </a:r>
          </a:p>
          <a:p>
            <a:pPr lvl="8"/>
            <a:r>
              <a:rPr lang="da-DK" dirty="0"/>
              <a:t>9</a:t>
            </a:r>
          </a:p>
        </p:txBody>
      </p:sp>
      <p:sp>
        <p:nvSpPr>
          <p:cNvPr id="9" name="Ikoner">
            <a:extLst>
              <a:ext uri="{FF2B5EF4-FFF2-40B4-BE49-F238E27FC236}">
                <a16:creationId xmlns:a16="http://schemas.microsoft.com/office/drawing/2014/main" id="{6EA125FF-4EB2-4137-A13A-E01C5CAD6766}"/>
              </a:ext>
            </a:extLst>
          </p:cNvPr>
          <p:cNvSpPr>
            <a:spLocks noEditPoints="1"/>
          </p:cNvSpPr>
          <p:nvPr userDrawn="1"/>
        </p:nvSpPr>
        <p:spPr bwMode="auto">
          <a:xfrm>
            <a:off x="11360253" y="6433592"/>
            <a:ext cx="399747" cy="100408"/>
          </a:xfrm>
          <a:custGeom>
            <a:avLst/>
            <a:gdLst>
              <a:gd name="T0" fmla="*/ 1157 w 1157"/>
              <a:gd name="T1" fmla="*/ 144 h 288"/>
              <a:gd name="T2" fmla="*/ 1013 w 1157"/>
              <a:gd name="T3" fmla="*/ 288 h 288"/>
              <a:gd name="T4" fmla="*/ 869 w 1157"/>
              <a:gd name="T5" fmla="*/ 144 h 288"/>
              <a:gd name="T6" fmla="*/ 1013 w 1157"/>
              <a:gd name="T7" fmla="*/ 0 h 288"/>
              <a:gd name="T8" fmla="*/ 1157 w 1157"/>
              <a:gd name="T9" fmla="*/ 144 h 288"/>
              <a:gd name="T10" fmla="*/ 643 w 1157"/>
              <a:gd name="T11" fmla="*/ 5 h 288"/>
              <a:gd name="T12" fmla="*/ 569 w 1157"/>
              <a:gd name="T13" fmla="*/ 5 h 288"/>
              <a:gd name="T14" fmla="*/ 569 w 1157"/>
              <a:gd name="T15" fmla="*/ 107 h 288"/>
              <a:gd name="T16" fmla="*/ 467 w 1157"/>
              <a:gd name="T17" fmla="*/ 107 h 288"/>
              <a:gd name="T18" fmla="*/ 467 w 1157"/>
              <a:gd name="T19" fmla="*/ 181 h 288"/>
              <a:gd name="T20" fmla="*/ 569 w 1157"/>
              <a:gd name="T21" fmla="*/ 181 h 288"/>
              <a:gd name="T22" fmla="*/ 569 w 1157"/>
              <a:gd name="T23" fmla="*/ 283 h 288"/>
              <a:gd name="T24" fmla="*/ 643 w 1157"/>
              <a:gd name="T25" fmla="*/ 283 h 288"/>
              <a:gd name="T26" fmla="*/ 643 w 1157"/>
              <a:gd name="T27" fmla="*/ 181 h 288"/>
              <a:gd name="T28" fmla="*/ 745 w 1157"/>
              <a:gd name="T29" fmla="*/ 181 h 288"/>
              <a:gd name="T30" fmla="*/ 745 w 1157"/>
              <a:gd name="T31" fmla="*/ 107 h 288"/>
              <a:gd name="T32" fmla="*/ 643 w 1157"/>
              <a:gd name="T33" fmla="*/ 107 h 288"/>
              <a:gd name="T34" fmla="*/ 643 w 1157"/>
              <a:gd name="T35" fmla="*/ 5 h 288"/>
              <a:gd name="T36" fmla="*/ 255 w 1157"/>
              <a:gd name="T37" fmla="*/ 0 h 288"/>
              <a:gd name="T38" fmla="*/ 174 w 1157"/>
              <a:gd name="T39" fmla="*/ 53 h 288"/>
              <a:gd name="T40" fmla="*/ 93 w 1157"/>
              <a:gd name="T41" fmla="*/ 0 h 288"/>
              <a:gd name="T42" fmla="*/ 0 w 1157"/>
              <a:gd name="T43" fmla="*/ 91 h 288"/>
              <a:gd name="T44" fmla="*/ 174 w 1157"/>
              <a:gd name="T45" fmla="*/ 288 h 288"/>
              <a:gd name="T46" fmla="*/ 347 w 1157"/>
              <a:gd name="T47" fmla="*/ 91 h 288"/>
              <a:gd name="T48" fmla="*/ 255 w 1157"/>
              <a:gd name="T4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7" h="288">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a-DK" dirty="0"/>
          </a:p>
        </p:txBody>
      </p:sp>
      <p:sp>
        <p:nvSpPr>
          <p:cNvPr id="13" name="Pladsholder til slidenummer 12">
            <a:extLst>
              <a:ext uri="{FF2B5EF4-FFF2-40B4-BE49-F238E27FC236}">
                <a16:creationId xmlns:a16="http://schemas.microsoft.com/office/drawing/2014/main" id="{C5C33635-6099-4D0D-AB14-EA159BE88583}"/>
              </a:ext>
            </a:extLst>
          </p:cNvPr>
          <p:cNvSpPr>
            <a:spLocks noGrp="1"/>
          </p:cNvSpPr>
          <p:nvPr>
            <p:ph type="sldNum" sz="quarter" idx="12"/>
          </p:nvPr>
        </p:nvSpPr>
        <p:spPr/>
        <p:txBody>
          <a:bodyPr/>
          <a:lstStyle>
            <a:lvl1pPr>
              <a:defRPr>
                <a:solidFill>
                  <a:schemeClr val="bg1"/>
                </a:solidFill>
              </a:defRPr>
            </a:lvl1pPr>
          </a:lstStyle>
          <a:p>
            <a:r>
              <a:rPr lang="da-DK" dirty="0"/>
              <a:t>Side </a:t>
            </a:r>
            <a:fld id="{24C8C45C-947F-4981-8B3F-4F32E973C901}" type="slidenum">
              <a:rPr lang="da-DK" smtClean="0"/>
              <a:pPr/>
              <a:t>‹nr.›</a:t>
            </a:fld>
            <a:endParaRPr lang="da-DK" dirty="0"/>
          </a:p>
        </p:txBody>
      </p:sp>
      <p:sp>
        <p:nvSpPr>
          <p:cNvPr id="11" name="Pladsholder til dato 10" hidden="1">
            <a:extLst>
              <a:ext uri="{FF2B5EF4-FFF2-40B4-BE49-F238E27FC236}">
                <a16:creationId xmlns:a16="http://schemas.microsoft.com/office/drawing/2014/main" id="{0E64D43B-1701-4143-A634-F2184E644080}"/>
              </a:ext>
            </a:extLst>
          </p:cNvPr>
          <p:cNvSpPr>
            <a:spLocks noGrp="1"/>
          </p:cNvSpPr>
          <p:nvPr>
            <p:ph type="dt" sz="half" idx="10"/>
          </p:nvPr>
        </p:nvSpPr>
        <p:spPr/>
        <p:txBody>
          <a:bodyPr/>
          <a:lstStyle/>
          <a:p>
            <a:endParaRPr lang="da-DK" dirty="0"/>
          </a:p>
        </p:txBody>
      </p:sp>
      <p:sp>
        <p:nvSpPr>
          <p:cNvPr id="12" name="Pladsholder til sidefod 11" hidden="1">
            <a:extLst>
              <a:ext uri="{FF2B5EF4-FFF2-40B4-BE49-F238E27FC236}">
                <a16:creationId xmlns:a16="http://schemas.microsoft.com/office/drawing/2014/main" id="{A5C4B665-3B2D-4FA3-8EF2-DE6A06F0B308}"/>
              </a:ext>
            </a:extLst>
          </p:cNvPr>
          <p:cNvSpPr>
            <a:spLocks noGrp="1"/>
          </p:cNvSpPr>
          <p:nvPr>
            <p:ph type="ftr" sz="quarter" idx="11"/>
          </p:nvPr>
        </p:nvSpPr>
        <p:spPr/>
        <p:txBody>
          <a:bodyPr/>
          <a:lstStyle/>
          <a:p>
            <a:endParaRPr lang="da-DK" dirty="0"/>
          </a:p>
        </p:txBody>
      </p:sp>
      <p:sp>
        <p:nvSpPr>
          <p:cNvPr id="5" name="Pladsholder til tekst 4">
            <a:extLst>
              <a:ext uri="{FF2B5EF4-FFF2-40B4-BE49-F238E27FC236}">
                <a16:creationId xmlns:a16="http://schemas.microsoft.com/office/drawing/2014/main" id="{98E83D3A-E2DC-4014-A218-F23A5A80480F}"/>
              </a:ext>
            </a:extLst>
          </p:cNvPr>
          <p:cNvSpPr>
            <a:spLocks noGrp="1"/>
          </p:cNvSpPr>
          <p:nvPr>
            <p:ph type="body" sz="quarter" idx="13" hasCustomPrompt="1"/>
          </p:nvPr>
        </p:nvSpPr>
        <p:spPr>
          <a:xfrm>
            <a:off x="431800" y="1900238"/>
            <a:ext cx="5303000" cy="4197350"/>
          </a:xfrm>
        </p:spPr>
        <p:txBody>
          <a:bodyPr>
            <a:normAutofit/>
          </a:bodyPr>
          <a:lstStyle>
            <a:lvl1pPr marL="0" indent="0">
              <a:lnSpc>
                <a:spcPct val="83000"/>
              </a:lnSpc>
              <a:spcBef>
                <a:spcPts val="6000"/>
              </a:spcBef>
              <a:spcAft>
                <a:spcPts val="400"/>
              </a:spcAft>
              <a:buFont typeface="Arial" panose="020B0604020202020204" pitchFamily="34" charset="0"/>
              <a:buChar char="​"/>
              <a:defRPr sz="10000" b="1">
                <a:solidFill>
                  <a:schemeClr val="bg1"/>
                </a:solidFill>
              </a:defRPr>
            </a:lvl1pPr>
            <a:lvl2pPr marL="0" indent="0">
              <a:lnSpc>
                <a:spcPct val="111000"/>
              </a:lnSpc>
              <a:buFont typeface="Arial" panose="020B0604020202020204" pitchFamily="34" charset="0"/>
              <a:buChar char="​"/>
              <a:defRPr>
                <a:solidFill>
                  <a:schemeClr val="bg1"/>
                </a:solidFill>
              </a:defRPr>
            </a:lvl2pPr>
            <a:lvl3pPr marL="180000">
              <a:lnSpc>
                <a:spcPct val="114000"/>
              </a:lnSpc>
              <a:defRPr>
                <a:solidFill>
                  <a:schemeClr val="bg1"/>
                </a:solidFill>
              </a:defRPr>
            </a:lvl3pPr>
            <a:lvl4pPr marL="360000">
              <a:lnSpc>
                <a:spcPct val="114000"/>
              </a:lnSpc>
              <a:defRPr>
                <a:solidFill>
                  <a:schemeClr val="bg1"/>
                </a:solidFill>
              </a:defRPr>
            </a:lvl4pPr>
            <a:lvl5pPr marL="540000">
              <a:lnSpc>
                <a:spcPct val="114000"/>
              </a:lnSpc>
              <a:defRPr>
                <a:solidFill>
                  <a:schemeClr val="bg1"/>
                </a:solidFill>
              </a:defRPr>
            </a:lvl5pPr>
          </a:lstStyle>
          <a:p>
            <a:pPr lvl="0"/>
            <a:r>
              <a:rPr lang="da-DK" dirty="0"/>
              <a:t>Indsæt tal </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Tekstfelt 5">
            <a:extLst>
              <a:ext uri="{FF2B5EF4-FFF2-40B4-BE49-F238E27FC236}">
                <a16:creationId xmlns:a16="http://schemas.microsoft.com/office/drawing/2014/main" id="{A7AB18CA-D15D-4150-802F-9E36348819D9}"/>
              </a:ext>
            </a:extLst>
          </p:cNvPr>
          <p:cNvSpPr txBox="1"/>
          <p:nvPr userDrawn="1"/>
        </p:nvSpPr>
        <p:spPr>
          <a:xfrm>
            <a:off x="-1173717" y="1900238"/>
            <a:ext cx="1040130" cy="1692771"/>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a-DK" sz="1100" dirty="0"/>
              <a:t>For næste tekst niveau vælg ENTER og TAB</a:t>
            </a:r>
          </a:p>
          <a:p>
            <a:pPr marL="0" marR="0" lvl="0" indent="0" algn="r" defTabSz="914400" rtl="0" eaLnBrk="1" fontAlgn="auto" latinLnBrk="0" hangingPunct="1">
              <a:lnSpc>
                <a:spcPct val="100000"/>
              </a:lnSpc>
              <a:spcBef>
                <a:spcPts val="0"/>
              </a:spcBef>
              <a:spcAft>
                <a:spcPts val="0"/>
              </a:spcAft>
              <a:buClrTx/>
              <a:buSzTx/>
              <a:buFontTx/>
              <a:buNone/>
              <a:tabLst/>
              <a:defRPr/>
            </a:pPr>
            <a:endParaRPr lang="da-DK" sz="1100" dirty="0"/>
          </a:p>
          <a:p>
            <a:pPr marL="0" marR="0" lvl="0" indent="0" algn="r" defTabSz="914400" rtl="0" eaLnBrk="1" fontAlgn="auto" latinLnBrk="0" hangingPunct="1">
              <a:lnSpc>
                <a:spcPct val="100000"/>
              </a:lnSpc>
              <a:spcBef>
                <a:spcPts val="0"/>
              </a:spcBef>
              <a:spcAft>
                <a:spcPts val="0"/>
              </a:spcAft>
              <a:buClrTx/>
              <a:buSzTx/>
              <a:buFontTx/>
              <a:buNone/>
              <a:tabLst/>
              <a:defRPr/>
            </a:pPr>
            <a:r>
              <a:rPr lang="da-DK" sz="1100" dirty="0"/>
              <a:t>For at få tal niveauet tilbage skal du vælge ENTER og SHIFT + TAB </a:t>
            </a:r>
          </a:p>
          <a:p>
            <a:pPr algn="r"/>
            <a:endParaRPr lang="da-DK" sz="1100" dirty="0" err="1"/>
          </a:p>
        </p:txBody>
      </p:sp>
      <p:pic>
        <p:nvPicPr>
          <p:cNvPr id="4" name="Billede 3">
            <a:extLst>
              <a:ext uri="{FF2B5EF4-FFF2-40B4-BE49-F238E27FC236}">
                <a16:creationId xmlns:a16="http://schemas.microsoft.com/office/drawing/2014/main" id="{DAABE7F8-1F06-472C-9E25-82F6207F40CC}"/>
              </a:ext>
            </a:extLst>
          </p:cNvPr>
          <p:cNvPicPr>
            <a:picLocks noChangeAspect="1"/>
          </p:cNvPicPr>
          <p:nvPr userDrawn="1"/>
        </p:nvPicPr>
        <p:blipFill>
          <a:blip r:embed="rId2"/>
          <a:stretch>
            <a:fillRect/>
          </a:stretch>
        </p:blipFill>
        <p:spPr>
          <a:xfrm>
            <a:off x="-2031101" y="3429000"/>
            <a:ext cx="1897514" cy="2207684"/>
          </a:xfrm>
          <a:prstGeom prst="rect">
            <a:avLst/>
          </a:prstGeom>
        </p:spPr>
      </p:pic>
    </p:spTree>
    <p:extLst>
      <p:ext uri="{BB962C8B-B14F-4D97-AF65-F5344CB8AC3E}">
        <p14:creationId xmlns:p14="http://schemas.microsoft.com/office/powerpoint/2010/main" val="13879609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ndholdsobjekt til billeder smal">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A6B7885-DDAE-450C-B00C-E86812F046A2}"/>
              </a:ext>
            </a:extLst>
          </p:cNvPr>
          <p:cNvSpPr/>
          <p:nvPr userDrawn="1"/>
        </p:nvSpPr>
        <p:spPr>
          <a:xfrm>
            <a:off x="3354998" y="0"/>
            <a:ext cx="8837001" cy="68580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0" name="Picture Placeholder 3">
            <a:extLst>
              <a:ext uri="{FF2B5EF4-FFF2-40B4-BE49-F238E27FC236}">
                <a16:creationId xmlns:a16="http://schemas.microsoft.com/office/drawing/2014/main" id="{EA72F82E-41CB-4503-864D-CF00A38EB36F}"/>
              </a:ext>
            </a:extLst>
          </p:cNvPr>
          <p:cNvSpPr>
            <a:spLocks noGrp="1"/>
          </p:cNvSpPr>
          <p:nvPr>
            <p:ph type="pic" sz="quarter" idx="17" hasCustomPrompt="1"/>
          </p:nvPr>
        </p:nvSpPr>
        <p:spPr>
          <a:xfrm>
            <a:off x="3354797" y="0"/>
            <a:ext cx="8837203" cy="6858000"/>
          </a:xfrm>
        </p:spPr>
        <p:txBody>
          <a:bodyPr tIns="612000" anchor="ctr" anchorCtr="0"/>
          <a:lstStyle>
            <a:lvl1pPr marL="0" indent="0" algn="ctr">
              <a:buNone/>
              <a:defRPr/>
            </a:lvl1pPr>
          </a:lstStyle>
          <a:p>
            <a:r>
              <a:rPr lang="da-DK" dirty="0"/>
              <a:t>Klik på ikonet og indsæt billede</a:t>
            </a:r>
          </a:p>
        </p:txBody>
      </p:sp>
      <p:sp>
        <p:nvSpPr>
          <p:cNvPr id="2" name="Title 1"/>
          <p:cNvSpPr>
            <a:spLocks noGrp="1"/>
          </p:cNvSpPr>
          <p:nvPr>
            <p:ph type="title" hasCustomPrompt="1"/>
          </p:nvPr>
        </p:nvSpPr>
        <p:spPr>
          <a:xfrm>
            <a:off x="432000" y="632970"/>
            <a:ext cx="2563200" cy="934890"/>
          </a:xfrm>
        </p:spPr>
        <p:txBody>
          <a:bodyPr/>
          <a:lstStyle>
            <a:lvl1pPr>
              <a:defRPr/>
            </a:lvl1pPr>
          </a:lstStyle>
          <a:p>
            <a:r>
              <a:rPr lang="da-DK" dirty="0"/>
              <a:t>Overskrift skrives her i en eller to linjer</a:t>
            </a:r>
          </a:p>
        </p:txBody>
      </p:sp>
      <p:sp>
        <p:nvSpPr>
          <p:cNvPr id="3" name="Content Placeholder 2"/>
          <p:cNvSpPr>
            <a:spLocks noGrp="1"/>
          </p:cNvSpPr>
          <p:nvPr>
            <p:ph sz="half" idx="1" hasCustomPrompt="1"/>
          </p:nvPr>
        </p:nvSpPr>
        <p:spPr>
          <a:xfrm>
            <a:off x="431799" y="1900238"/>
            <a:ext cx="2563200" cy="4197350"/>
          </a:xfrm>
          <a:prstGeom prst="rect">
            <a:avLst/>
          </a:prstGeom>
        </p:spPr>
        <p:txBody>
          <a:bodyPr/>
          <a:lstStyle>
            <a:lvl1pPr>
              <a:defRPr/>
            </a:lvl1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4" name="Text Placeholder Ikoner">
            <a:extLst>
              <a:ext uri="{FF2B5EF4-FFF2-40B4-BE49-F238E27FC236}">
                <a16:creationId xmlns:a16="http://schemas.microsoft.com/office/drawing/2014/main" id="{527BF74F-F718-4318-88F1-B78CF3023F0A}"/>
              </a:ext>
            </a:extLst>
          </p:cNvPr>
          <p:cNvSpPr>
            <a:spLocks noGrp="1"/>
          </p:cNvSpPr>
          <p:nvPr>
            <p:ph type="body" sz="quarter" idx="16" hasCustomPrompt="1"/>
          </p:nvPr>
        </p:nvSpPr>
        <p:spPr>
          <a:xfrm>
            <a:off x="11360400" y="6433592"/>
            <a:ext cx="399600" cy="100800"/>
          </a:xfrm>
          <a:blipFill>
            <a:blip r:embed="rId2"/>
            <a:stretch>
              <a:fillRect/>
            </a:stretch>
          </a:blipFill>
        </p:spPr>
        <p:txBody>
          <a:bodyPr/>
          <a:lstStyle>
            <a:lvl1pPr marL="0" indent="0">
              <a:buNone/>
              <a:defRPr sz="100">
                <a:noFill/>
              </a:defRPr>
            </a:lvl1pPr>
          </a:lstStyle>
          <a:p>
            <a:pPr lvl="0"/>
            <a:r>
              <a:rPr lang="en-US" dirty="0"/>
              <a:t>.</a:t>
            </a:r>
            <a:endParaRPr lang="da-DK" dirty="0"/>
          </a:p>
        </p:txBody>
      </p:sp>
      <p:sp>
        <p:nvSpPr>
          <p:cNvPr id="13" name="Pladsholder til slidenummer 12">
            <a:extLst>
              <a:ext uri="{FF2B5EF4-FFF2-40B4-BE49-F238E27FC236}">
                <a16:creationId xmlns:a16="http://schemas.microsoft.com/office/drawing/2014/main" id="{C93FE44B-8E32-4C27-94AF-F71D14C85D35}"/>
              </a:ext>
            </a:extLst>
          </p:cNvPr>
          <p:cNvSpPr>
            <a:spLocks noGrp="1"/>
          </p:cNvSpPr>
          <p:nvPr>
            <p:ph type="sldNum" sz="quarter" idx="12"/>
          </p:nvPr>
        </p:nvSpPr>
        <p:spPr/>
        <p:txBody>
          <a:bodyPr/>
          <a:lstStyle/>
          <a:p>
            <a:r>
              <a:rPr lang="da-DK" dirty="0"/>
              <a:t>Side </a:t>
            </a:r>
            <a:fld id="{24C8C45C-947F-4981-8B3F-4F32E973C901}" type="slidenum">
              <a:rPr lang="da-DK" smtClean="0"/>
              <a:pPr/>
              <a:t>‹nr.›</a:t>
            </a:fld>
            <a:endParaRPr lang="da-DK" dirty="0"/>
          </a:p>
        </p:txBody>
      </p:sp>
      <p:sp>
        <p:nvSpPr>
          <p:cNvPr id="11" name="Pladsholder til dato 10" hidden="1">
            <a:extLst>
              <a:ext uri="{FF2B5EF4-FFF2-40B4-BE49-F238E27FC236}">
                <a16:creationId xmlns:a16="http://schemas.microsoft.com/office/drawing/2014/main" id="{8797082D-BCBF-4A53-BC27-DAFA0D88F346}"/>
              </a:ext>
            </a:extLst>
          </p:cNvPr>
          <p:cNvSpPr>
            <a:spLocks noGrp="1"/>
          </p:cNvSpPr>
          <p:nvPr>
            <p:ph type="dt" sz="half" idx="10"/>
          </p:nvPr>
        </p:nvSpPr>
        <p:spPr/>
        <p:txBody>
          <a:bodyPr/>
          <a:lstStyle/>
          <a:p>
            <a:endParaRPr lang="da-DK" dirty="0"/>
          </a:p>
        </p:txBody>
      </p:sp>
      <p:sp>
        <p:nvSpPr>
          <p:cNvPr id="12" name="Pladsholder til sidefod 11" hidden="1">
            <a:extLst>
              <a:ext uri="{FF2B5EF4-FFF2-40B4-BE49-F238E27FC236}">
                <a16:creationId xmlns:a16="http://schemas.microsoft.com/office/drawing/2014/main" id="{4D9FF13F-592A-4460-ACB8-9F49BEF11615}"/>
              </a:ext>
            </a:extLst>
          </p:cNvPr>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11324679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Indholdsobjekter på baggrund smal">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A6B7885-DDAE-450C-B00C-E86812F046A2}"/>
              </a:ext>
            </a:extLst>
          </p:cNvPr>
          <p:cNvSpPr/>
          <p:nvPr userDrawn="1"/>
        </p:nvSpPr>
        <p:spPr>
          <a:xfrm>
            <a:off x="3354998" y="0"/>
            <a:ext cx="8837001" cy="68580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hasCustomPrompt="1"/>
          </p:nvPr>
        </p:nvSpPr>
        <p:spPr>
          <a:xfrm>
            <a:off x="432000" y="632970"/>
            <a:ext cx="2563200" cy="934890"/>
          </a:xfrm>
        </p:spPr>
        <p:txBody>
          <a:bodyPr/>
          <a:lstStyle>
            <a:lvl1pPr>
              <a:defRPr/>
            </a:lvl1pPr>
          </a:lstStyle>
          <a:p>
            <a:r>
              <a:rPr lang="da-DK" dirty="0"/>
              <a:t>Overskrift skrives her i en eller to linjer</a:t>
            </a:r>
          </a:p>
        </p:txBody>
      </p:sp>
      <p:sp>
        <p:nvSpPr>
          <p:cNvPr id="3" name="Content Placeholder 2"/>
          <p:cNvSpPr>
            <a:spLocks noGrp="1"/>
          </p:cNvSpPr>
          <p:nvPr>
            <p:ph sz="half" idx="1" hasCustomPrompt="1"/>
          </p:nvPr>
        </p:nvSpPr>
        <p:spPr>
          <a:xfrm>
            <a:off x="3537676" y="182881"/>
            <a:ext cx="8479064" cy="5914708"/>
          </a:xfrm>
          <a:prstGeom prst="rect">
            <a:avLst/>
          </a:prstGeom>
        </p:spPr>
        <p:txBody>
          <a:bodyPr/>
          <a:lstStyle>
            <a:lvl1pPr>
              <a:defRPr/>
            </a:lvl1pPr>
          </a:lstStyle>
          <a:p>
            <a:pPr lvl="0"/>
            <a:r>
              <a:rPr lang="da-DK" noProof="0" dirty="0"/>
              <a:t>Klik og indsæt tabel eller graf</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431801" y="1900800"/>
            <a:ext cx="2563400" cy="4197600"/>
          </a:xfrm>
          <a:prstGeom prst="rect">
            <a:avLst/>
          </a:prstGeom>
        </p:spPr>
        <p:txBody>
          <a:bodyPr/>
          <a:lstStyle>
            <a:lvl1pPr>
              <a:defRPr/>
            </a:lvl1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Ikoner">
            <a:extLst>
              <a:ext uri="{FF2B5EF4-FFF2-40B4-BE49-F238E27FC236}">
                <a16:creationId xmlns:a16="http://schemas.microsoft.com/office/drawing/2014/main" id="{6EA125FF-4EB2-4137-A13A-E01C5CAD6766}"/>
              </a:ext>
            </a:extLst>
          </p:cNvPr>
          <p:cNvSpPr>
            <a:spLocks noEditPoints="1"/>
          </p:cNvSpPr>
          <p:nvPr userDrawn="1"/>
        </p:nvSpPr>
        <p:spPr bwMode="auto">
          <a:xfrm>
            <a:off x="11360253" y="6433592"/>
            <a:ext cx="399747" cy="100408"/>
          </a:xfrm>
          <a:custGeom>
            <a:avLst/>
            <a:gdLst>
              <a:gd name="T0" fmla="*/ 1157 w 1157"/>
              <a:gd name="T1" fmla="*/ 144 h 288"/>
              <a:gd name="T2" fmla="*/ 1013 w 1157"/>
              <a:gd name="T3" fmla="*/ 288 h 288"/>
              <a:gd name="T4" fmla="*/ 869 w 1157"/>
              <a:gd name="T5" fmla="*/ 144 h 288"/>
              <a:gd name="T6" fmla="*/ 1013 w 1157"/>
              <a:gd name="T7" fmla="*/ 0 h 288"/>
              <a:gd name="T8" fmla="*/ 1157 w 1157"/>
              <a:gd name="T9" fmla="*/ 144 h 288"/>
              <a:gd name="T10" fmla="*/ 643 w 1157"/>
              <a:gd name="T11" fmla="*/ 5 h 288"/>
              <a:gd name="T12" fmla="*/ 569 w 1157"/>
              <a:gd name="T13" fmla="*/ 5 h 288"/>
              <a:gd name="T14" fmla="*/ 569 w 1157"/>
              <a:gd name="T15" fmla="*/ 107 h 288"/>
              <a:gd name="T16" fmla="*/ 467 w 1157"/>
              <a:gd name="T17" fmla="*/ 107 h 288"/>
              <a:gd name="T18" fmla="*/ 467 w 1157"/>
              <a:gd name="T19" fmla="*/ 181 h 288"/>
              <a:gd name="T20" fmla="*/ 569 w 1157"/>
              <a:gd name="T21" fmla="*/ 181 h 288"/>
              <a:gd name="T22" fmla="*/ 569 w 1157"/>
              <a:gd name="T23" fmla="*/ 283 h 288"/>
              <a:gd name="T24" fmla="*/ 643 w 1157"/>
              <a:gd name="T25" fmla="*/ 283 h 288"/>
              <a:gd name="T26" fmla="*/ 643 w 1157"/>
              <a:gd name="T27" fmla="*/ 181 h 288"/>
              <a:gd name="T28" fmla="*/ 745 w 1157"/>
              <a:gd name="T29" fmla="*/ 181 h 288"/>
              <a:gd name="T30" fmla="*/ 745 w 1157"/>
              <a:gd name="T31" fmla="*/ 107 h 288"/>
              <a:gd name="T32" fmla="*/ 643 w 1157"/>
              <a:gd name="T33" fmla="*/ 107 h 288"/>
              <a:gd name="T34" fmla="*/ 643 w 1157"/>
              <a:gd name="T35" fmla="*/ 5 h 288"/>
              <a:gd name="T36" fmla="*/ 255 w 1157"/>
              <a:gd name="T37" fmla="*/ 0 h 288"/>
              <a:gd name="T38" fmla="*/ 174 w 1157"/>
              <a:gd name="T39" fmla="*/ 53 h 288"/>
              <a:gd name="T40" fmla="*/ 93 w 1157"/>
              <a:gd name="T41" fmla="*/ 0 h 288"/>
              <a:gd name="T42" fmla="*/ 0 w 1157"/>
              <a:gd name="T43" fmla="*/ 91 h 288"/>
              <a:gd name="T44" fmla="*/ 174 w 1157"/>
              <a:gd name="T45" fmla="*/ 288 h 288"/>
              <a:gd name="T46" fmla="*/ 347 w 1157"/>
              <a:gd name="T47" fmla="*/ 91 h 288"/>
              <a:gd name="T48" fmla="*/ 255 w 1157"/>
              <a:gd name="T4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7" h="288">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a-DK" dirty="0"/>
          </a:p>
        </p:txBody>
      </p:sp>
      <p:sp>
        <p:nvSpPr>
          <p:cNvPr id="13" name="Pladsholder til slidenummer 12">
            <a:extLst>
              <a:ext uri="{FF2B5EF4-FFF2-40B4-BE49-F238E27FC236}">
                <a16:creationId xmlns:a16="http://schemas.microsoft.com/office/drawing/2014/main" id="{C93FE44B-8E32-4C27-94AF-F71D14C85D35}"/>
              </a:ext>
            </a:extLst>
          </p:cNvPr>
          <p:cNvSpPr>
            <a:spLocks noGrp="1"/>
          </p:cNvSpPr>
          <p:nvPr>
            <p:ph type="sldNum" sz="quarter" idx="12"/>
          </p:nvPr>
        </p:nvSpPr>
        <p:spPr/>
        <p:txBody>
          <a:bodyPr/>
          <a:lstStyle/>
          <a:p>
            <a:r>
              <a:rPr lang="da-DK" dirty="0"/>
              <a:t>Side </a:t>
            </a:r>
            <a:fld id="{24C8C45C-947F-4981-8B3F-4F32E973C901}" type="slidenum">
              <a:rPr lang="da-DK" smtClean="0"/>
              <a:pPr/>
              <a:t>‹nr.›</a:t>
            </a:fld>
            <a:endParaRPr lang="da-DK" dirty="0"/>
          </a:p>
        </p:txBody>
      </p:sp>
      <p:sp>
        <p:nvSpPr>
          <p:cNvPr id="11" name="Pladsholder til dato 10" hidden="1">
            <a:extLst>
              <a:ext uri="{FF2B5EF4-FFF2-40B4-BE49-F238E27FC236}">
                <a16:creationId xmlns:a16="http://schemas.microsoft.com/office/drawing/2014/main" id="{8797082D-BCBF-4A53-BC27-DAFA0D88F346}"/>
              </a:ext>
            </a:extLst>
          </p:cNvPr>
          <p:cNvSpPr>
            <a:spLocks noGrp="1"/>
          </p:cNvSpPr>
          <p:nvPr>
            <p:ph type="dt" sz="half" idx="10"/>
          </p:nvPr>
        </p:nvSpPr>
        <p:spPr/>
        <p:txBody>
          <a:bodyPr/>
          <a:lstStyle/>
          <a:p>
            <a:endParaRPr lang="da-DK" dirty="0"/>
          </a:p>
        </p:txBody>
      </p:sp>
      <p:sp>
        <p:nvSpPr>
          <p:cNvPr id="12" name="Pladsholder til sidefod 11" hidden="1">
            <a:extLst>
              <a:ext uri="{FF2B5EF4-FFF2-40B4-BE49-F238E27FC236}">
                <a16:creationId xmlns:a16="http://schemas.microsoft.com/office/drawing/2014/main" id="{4D9FF13F-592A-4460-ACB8-9F49BEF11615}"/>
              </a:ext>
            </a:extLst>
          </p:cNvPr>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16341499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killeside">
    <p:spTree>
      <p:nvGrpSpPr>
        <p:cNvPr id="1" name=""/>
        <p:cNvGrpSpPr/>
        <p:nvPr/>
      </p:nvGrpSpPr>
      <p:grpSpPr>
        <a:xfrm>
          <a:off x="0" y="0"/>
          <a:ext cx="0" cy="0"/>
          <a:chOff x="0" y="0"/>
          <a:chExt cx="0" cy="0"/>
        </a:xfrm>
      </p:grpSpPr>
      <p:sp>
        <p:nvSpPr>
          <p:cNvPr id="7" name="Background">
            <a:extLst>
              <a:ext uri="{FF2B5EF4-FFF2-40B4-BE49-F238E27FC236}">
                <a16:creationId xmlns:a16="http://schemas.microsoft.com/office/drawing/2014/main" id="{7014AFF4-321B-47D7-A0CD-0CFE22C65E31}"/>
              </a:ext>
            </a:extLst>
          </p:cNvPr>
          <p:cNvSpPr/>
          <p:nvPr userDrawn="1"/>
        </p:nvSpPr>
        <p:spPr>
          <a:xfrm>
            <a:off x="0" y="0"/>
            <a:ext cx="12193200" cy="686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ctrTitle" hasCustomPrompt="1"/>
          </p:nvPr>
        </p:nvSpPr>
        <p:spPr>
          <a:xfrm>
            <a:off x="432000" y="614024"/>
            <a:ext cx="6940800" cy="3621600"/>
          </a:xfrm>
        </p:spPr>
        <p:txBody>
          <a:bodyPr anchor="t" anchorCtr="0"/>
          <a:lstStyle>
            <a:lvl1pPr algn="l">
              <a:defRPr sz="5000" b="1">
                <a:solidFill>
                  <a:schemeClr val="bg2"/>
                </a:solidFill>
              </a:defRPr>
            </a:lvl1pPr>
          </a:lstStyle>
          <a:p>
            <a:r>
              <a:rPr lang="da-DK" dirty="0"/>
              <a:t>Overskrift skrives her i flere linjer</a:t>
            </a:r>
          </a:p>
        </p:txBody>
      </p:sp>
      <p:sp>
        <p:nvSpPr>
          <p:cNvPr id="19" name="Text Placeholder 2">
            <a:extLst>
              <a:ext uri="{FF2B5EF4-FFF2-40B4-BE49-F238E27FC236}">
                <a16:creationId xmlns:a16="http://schemas.microsoft.com/office/drawing/2014/main" id="{A40752A6-1750-4291-B91A-BCBA2802831E}"/>
              </a:ext>
            </a:extLst>
          </p:cNvPr>
          <p:cNvSpPr>
            <a:spLocks noGrp="1"/>
          </p:cNvSpPr>
          <p:nvPr>
            <p:ph type="body" sz="quarter" idx="13" hasCustomPrompt="1"/>
          </p:nvPr>
        </p:nvSpPr>
        <p:spPr>
          <a:xfrm>
            <a:off x="431998" y="5577840"/>
            <a:ext cx="4021200" cy="705802"/>
          </a:xfrm>
          <a:prstGeom prst="rect">
            <a:avLst/>
          </a:prstGeom>
        </p:spPr>
        <p:txBody>
          <a:bodyPr/>
          <a:lstStyle>
            <a:lvl1pPr marL="0" indent="0">
              <a:buNone/>
              <a:defRPr sz="1500">
                <a:solidFill>
                  <a:schemeClr val="bg2"/>
                </a:solidFill>
              </a:defRPr>
            </a:lvl1pPr>
            <a:lvl2pPr marL="216000" indent="0">
              <a:buNone/>
              <a:defRPr/>
            </a:lvl2pPr>
          </a:lstStyle>
          <a:p>
            <a:pPr lvl="0"/>
            <a:r>
              <a:rPr lang="da-DK" dirty="0"/>
              <a:t>Klik og indsæt tekst</a:t>
            </a:r>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sz="100">
                <a:noFill/>
              </a:defRPr>
            </a:lvl1pPr>
          </a:lstStyle>
          <a:p>
            <a:fld id="{24C8C45C-947F-4981-8B3F-4F32E973C901}" type="slidenum">
              <a:rPr lang="da-DK" smtClean="0"/>
              <a:pPr/>
              <a:t>‹nr.›</a:t>
            </a:fld>
            <a:endParaRPr lang="da-DK" dirty="0"/>
          </a:p>
        </p:txBody>
      </p:sp>
      <p:sp>
        <p:nvSpPr>
          <p:cNvPr id="12" name="Ikoner">
            <a:extLst>
              <a:ext uri="{FF2B5EF4-FFF2-40B4-BE49-F238E27FC236}">
                <a16:creationId xmlns:a16="http://schemas.microsoft.com/office/drawing/2014/main" id="{2A9BEE6D-CFD0-42D9-A84B-7B4DDAE6F481}"/>
              </a:ext>
            </a:extLst>
          </p:cNvPr>
          <p:cNvSpPr>
            <a:spLocks noEditPoints="1"/>
          </p:cNvSpPr>
          <p:nvPr userDrawn="1"/>
        </p:nvSpPr>
        <p:spPr bwMode="auto">
          <a:xfrm>
            <a:off x="432000" y="6433592"/>
            <a:ext cx="399747" cy="100408"/>
          </a:xfrm>
          <a:custGeom>
            <a:avLst/>
            <a:gdLst>
              <a:gd name="T0" fmla="*/ 1157 w 1157"/>
              <a:gd name="T1" fmla="*/ 144 h 288"/>
              <a:gd name="T2" fmla="*/ 1013 w 1157"/>
              <a:gd name="T3" fmla="*/ 288 h 288"/>
              <a:gd name="T4" fmla="*/ 869 w 1157"/>
              <a:gd name="T5" fmla="*/ 144 h 288"/>
              <a:gd name="T6" fmla="*/ 1013 w 1157"/>
              <a:gd name="T7" fmla="*/ 0 h 288"/>
              <a:gd name="T8" fmla="*/ 1157 w 1157"/>
              <a:gd name="T9" fmla="*/ 144 h 288"/>
              <a:gd name="T10" fmla="*/ 643 w 1157"/>
              <a:gd name="T11" fmla="*/ 5 h 288"/>
              <a:gd name="T12" fmla="*/ 569 w 1157"/>
              <a:gd name="T13" fmla="*/ 5 h 288"/>
              <a:gd name="T14" fmla="*/ 569 w 1157"/>
              <a:gd name="T15" fmla="*/ 107 h 288"/>
              <a:gd name="T16" fmla="*/ 467 w 1157"/>
              <a:gd name="T17" fmla="*/ 107 h 288"/>
              <a:gd name="T18" fmla="*/ 467 w 1157"/>
              <a:gd name="T19" fmla="*/ 181 h 288"/>
              <a:gd name="T20" fmla="*/ 569 w 1157"/>
              <a:gd name="T21" fmla="*/ 181 h 288"/>
              <a:gd name="T22" fmla="*/ 569 w 1157"/>
              <a:gd name="T23" fmla="*/ 283 h 288"/>
              <a:gd name="T24" fmla="*/ 643 w 1157"/>
              <a:gd name="T25" fmla="*/ 283 h 288"/>
              <a:gd name="T26" fmla="*/ 643 w 1157"/>
              <a:gd name="T27" fmla="*/ 181 h 288"/>
              <a:gd name="T28" fmla="*/ 745 w 1157"/>
              <a:gd name="T29" fmla="*/ 181 h 288"/>
              <a:gd name="T30" fmla="*/ 745 w 1157"/>
              <a:gd name="T31" fmla="*/ 107 h 288"/>
              <a:gd name="T32" fmla="*/ 643 w 1157"/>
              <a:gd name="T33" fmla="*/ 107 h 288"/>
              <a:gd name="T34" fmla="*/ 643 w 1157"/>
              <a:gd name="T35" fmla="*/ 5 h 288"/>
              <a:gd name="T36" fmla="*/ 255 w 1157"/>
              <a:gd name="T37" fmla="*/ 0 h 288"/>
              <a:gd name="T38" fmla="*/ 174 w 1157"/>
              <a:gd name="T39" fmla="*/ 53 h 288"/>
              <a:gd name="T40" fmla="*/ 93 w 1157"/>
              <a:gd name="T41" fmla="*/ 0 h 288"/>
              <a:gd name="T42" fmla="*/ 0 w 1157"/>
              <a:gd name="T43" fmla="*/ 91 h 288"/>
              <a:gd name="T44" fmla="*/ 174 w 1157"/>
              <a:gd name="T45" fmla="*/ 288 h 288"/>
              <a:gd name="T46" fmla="*/ 347 w 1157"/>
              <a:gd name="T47" fmla="*/ 91 h 288"/>
              <a:gd name="T48" fmla="*/ 255 w 1157"/>
              <a:gd name="T4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7" h="288">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da-DK" dirty="0"/>
          </a:p>
        </p:txBody>
      </p:sp>
    </p:spTree>
    <p:extLst>
      <p:ext uri="{BB962C8B-B14F-4D97-AF65-F5344CB8AC3E}">
        <p14:creationId xmlns:p14="http://schemas.microsoft.com/office/powerpoint/2010/main" val="2412106514"/>
      </p:ext>
    </p:extLst>
  </p:cSld>
  <p:clrMapOvr>
    <a:masterClrMapping/>
  </p:clrMapOvr>
  <p:hf sldNum="0" hdr="0" ftr="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killeside med billede">
    <p:spTree>
      <p:nvGrpSpPr>
        <p:cNvPr id="1" name=""/>
        <p:cNvGrpSpPr/>
        <p:nvPr/>
      </p:nvGrpSpPr>
      <p:grpSpPr>
        <a:xfrm>
          <a:off x="0" y="0"/>
          <a:ext cx="0" cy="0"/>
          <a:chOff x="0" y="0"/>
          <a:chExt cx="0" cy="0"/>
        </a:xfrm>
      </p:grpSpPr>
      <p:sp>
        <p:nvSpPr>
          <p:cNvPr id="7" name="Background">
            <a:extLst>
              <a:ext uri="{FF2B5EF4-FFF2-40B4-BE49-F238E27FC236}">
                <a16:creationId xmlns:a16="http://schemas.microsoft.com/office/drawing/2014/main" id="{7014AFF4-321B-47D7-A0CD-0CFE22C65E31}"/>
              </a:ext>
            </a:extLst>
          </p:cNvPr>
          <p:cNvSpPr/>
          <p:nvPr userDrawn="1"/>
        </p:nvSpPr>
        <p:spPr>
          <a:xfrm>
            <a:off x="0" y="0"/>
            <a:ext cx="12193200" cy="686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8" name="Picture Placeholder 2">
            <a:extLst>
              <a:ext uri="{FF2B5EF4-FFF2-40B4-BE49-F238E27FC236}">
                <a16:creationId xmlns:a16="http://schemas.microsoft.com/office/drawing/2014/main" id="{D42F2ED6-695B-42D6-BF46-316DB0DA3982}"/>
              </a:ext>
            </a:extLst>
          </p:cNvPr>
          <p:cNvSpPr>
            <a:spLocks noGrp="1"/>
          </p:cNvSpPr>
          <p:nvPr>
            <p:ph type="pic" idx="15" hasCustomPrompt="1"/>
          </p:nvPr>
        </p:nvSpPr>
        <p:spPr>
          <a:xfrm>
            <a:off x="0" y="-1"/>
            <a:ext cx="12189600" cy="6858000"/>
          </a:xfrm>
          <a:prstGeom prst="rect">
            <a:avLst/>
          </a:prstGeom>
          <a:noFill/>
        </p:spPr>
        <p:txBody>
          <a:bodyPr lIns="0" tIns="72000" rIns="144000" bIns="0" anchor="t" anchorCtr="0"/>
          <a:lstStyle>
            <a:lvl1pPr marL="0" indent="0" algn="r">
              <a:buNone/>
              <a:defRPr sz="16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dirty="0"/>
              <a:t>Klik her på rammen for at tilføje et billede</a:t>
            </a:r>
          </a:p>
        </p:txBody>
      </p:sp>
      <p:sp>
        <p:nvSpPr>
          <p:cNvPr id="2" name="Title 1"/>
          <p:cNvSpPr>
            <a:spLocks noGrp="1"/>
          </p:cNvSpPr>
          <p:nvPr>
            <p:ph type="ctrTitle" hasCustomPrompt="1"/>
          </p:nvPr>
        </p:nvSpPr>
        <p:spPr>
          <a:xfrm>
            <a:off x="432000" y="614024"/>
            <a:ext cx="6940800" cy="3621600"/>
          </a:xfrm>
        </p:spPr>
        <p:txBody>
          <a:bodyPr anchor="t" anchorCtr="0"/>
          <a:lstStyle>
            <a:lvl1pPr algn="l">
              <a:defRPr sz="5000" b="1">
                <a:solidFill>
                  <a:schemeClr val="bg2"/>
                </a:solidFill>
              </a:defRPr>
            </a:lvl1pPr>
          </a:lstStyle>
          <a:p>
            <a:r>
              <a:rPr lang="da-DK" dirty="0"/>
              <a:t>Overskrift skrives her i flere linjer</a:t>
            </a:r>
          </a:p>
        </p:txBody>
      </p:sp>
      <p:sp>
        <p:nvSpPr>
          <p:cNvPr id="19" name="Text Placeholder 2">
            <a:extLst>
              <a:ext uri="{FF2B5EF4-FFF2-40B4-BE49-F238E27FC236}">
                <a16:creationId xmlns:a16="http://schemas.microsoft.com/office/drawing/2014/main" id="{A40752A6-1750-4291-B91A-BCBA2802831E}"/>
              </a:ext>
            </a:extLst>
          </p:cNvPr>
          <p:cNvSpPr>
            <a:spLocks noGrp="1"/>
          </p:cNvSpPr>
          <p:nvPr>
            <p:ph type="body" sz="quarter" idx="13" hasCustomPrompt="1"/>
          </p:nvPr>
        </p:nvSpPr>
        <p:spPr>
          <a:xfrm>
            <a:off x="431998" y="5577840"/>
            <a:ext cx="4021200" cy="705802"/>
          </a:xfrm>
          <a:prstGeom prst="rect">
            <a:avLst/>
          </a:prstGeom>
        </p:spPr>
        <p:txBody>
          <a:bodyPr/>
          <a:lstStyle>
            <a:lvl1pPr marL="0" indent="0">
              <a:buNone/>
              <a:defRPr sz="1500">
                <a:solidFill>
                  <a:schemeClr val="bg2"/>
                </a:solidFill>
              </a:defRPr>
            </a:lvl1pPr>
            <a:lvl2pPr marL="216000" indent="0">
              <a:buNone/>
              <a:defRPr/>
            </a:lvl2pPr>
          </a:lstStyle>
          <a:p>
            <a:pPr lvl="0"/>
            <a:r>
              <a:rPr lang="da-DK" dirty="0"/>
              <a:t>Klik og indsæt tekst</a:t>
            </a:r>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sz="100">
                <a:noFill/>
              </a:defRPr>
            </a:lvl1pPr>
          </a:lstStyle>
          <a:p>
            <a:fld id="{24C8C45C-947F-4981-8B3F-4F32E973C901}" type="slidenum">
              <a:rPr lang="da-DK" smtClean="0"/>
              <a:pPr/>
              <a:t>‹nr.›</a:t>
            </a:fld>
            <a:endParaRPr lang="da-DK" dirty="0"/>
          </a:p>
        </p:txBody>
      </p:sp>
      <p:sp>
        <p:nvSpPr>
          <p:cNvPr id="4" name="Text Placeholder Ikoner">
            <a:extLst>
              <a:ext uri="{FF2B5EF4-FFF2-40B4-BE49-F238E27FC236}">
                <a16:creationId xmlns:a16="http://schemas.microsoft.com/office/drawing/2014/main" id="{9DA53165-D918-4619-BB9D-376E8930B3DC}"/>
              </a:ext>
            </a:extLst>
          </p:cNvPr>
          <p:cNvSpPr>
            <a:spLocks noGrp="1"/>
          </p:cNvSpPr>
          <p:nvPr>
            <p:ph type="body" sz="quarter" idx="16" hasCustomPrompt="1"/>
          </p:nvPr>
        </p:nvSpPr>
        <p:spPr>
          <a:xfrm>
            <a:off x="432000" y="6433592"/>
            <a:ext cx="399600" cy="100800"/>
          </a:xfrm>
          <a:blipFill>
            <a:blip r:embed="rId2"/>
            <a:stretch>
              <a:fillRect/>
            </a:stretch>
          </a:blipFill>
        </p:spPr>
        <p:txBody>
          <a:bodyPr/>
          <a:lstStyle>
            <a:lvl1pPr marL="0" indent="0">
              <a:buNone/>
              <a:defRPr sz="100">
                <a:noFill/>
              </a:defRPr>
            </a:lvl1pPr>
          </a:lstStyle>
          <a:p>
            <a:pPr lvl="0"/>
            <a:r>
              <a:rPr lang="en-US" dirty="0"/>
              <a:t>.</a:t>
            </a:r>
            <a:endParaRPr lang="da-DK" dirty="0"/>
          </a:p>
        </p:txBody>
      </p:sp>
    </p:spTree>
    <p:extLst>
      <p:ext uri="{BB962C8B-B14F-4D97-AF65-F5344CB8AC3E}">
        <p14:creationId xmlns:p14="http://schemas.microsoft.com/office/powerpoint/2010/main" val="3883913652"/>
      </p:ext>
    </p:extLst>
  </p:cSld>
  <p:clrMapOvr>
    <a:masterClrMapping/>
  </p:clrMapOvr>
  <p:hf sldNum="0" hdr="0" ftr="0"/>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elslide lys blå SST">
  <p:cSld name="Titelslide lys blå SST">
    <p:spTree>
      <p:nvGrpSpPr>
        <p:cNvPr id="1" name="Shape 39"/>
        <p:cNvGrpSpPr/>
        <p:nvPr/>
      </p:nvGrpSpPr>
      <p:grpSpPr>
        <a:xfrm>
          <a:off x="0" y="0"/>
          <a:ext cx="0" cy="0"/>
          <a:chOff x="0" y="0"/>
          <a:chExt cx="0" cy="0"/>
        </a:xfrm>
      </p:grpSpPr>
      <p:sp>
        <p:nvSpPr>
          <p:cNvPr id="40" name="Google Shape;40;p23"/>
          <p:cNvSpPr/>
          <p:nvPr/>
        </p:nvSpPr>
        <p:spPr>
          <a:xfrm>
            <a:off x="0" y="0"/>
            <a:ext cx="12193200" cy="6861600"/>
          </a:xfrm>
          <a:prstGeom prst="rect">
            <a:avLst/>
          </a:prstGeom>
          <a:solidFill>
            <a:srgbClr val="BEE3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Raleway"/>
              <a:ea typeface="Raleway"/>
              <a:cs typeface="Raleway"/>
              <a:sym typeface="Raleway"/>
            </a:endParaRPr>
          </a:p>
        </p:txBody>
      </p:sp>
      <p:sp>
        <p:nvSpPr>
          <p:cNvPr id="41" name="Google Shape;41;p23"/>
          <p:cNvSpPr txBox="1">
            <a:spLocks noGrp="1"/>
          </p:cNvSpPr>
          <p:nvPr>
            <p:ph type="ctrTitle"/>
          </p:nvPr>
        </p:nvSpPr>
        <p:spPr>
          <a:xfrm>
            <a:off x="432000" y="1122362"/>
            <a:ext cx="6940800" cy="3621600"/>
          </a:xfrm>
          <a:prstGeom prst="rect">
            <a:avLst/>
          </a:prstGeom>
          <a:noFill/>
          <a:ln>
            <a:noFill/>
          </a:ln>
        </p:spPr>
        <p:txBody>
          <a:bodyPr spcFirstLastPara="1" wrap="square" lIns="0" tIns="0" rIns="0" bIns="0" anchor="b" anchorCtr="0">
            <a:noAutofit/>
          </a:bodyPr>
          <a:lstStyle>
            <a:lvl1pPr lvl="0" algn="l">
              <a:lnSpc>
                <a:spcPct val="83000"/>
              </a:lnSpc>
              <a:spcBef>
                <a:spcPts val="0"/>
              </a:spcBef>
              <a:spcAft>
                <a:spcPts val="0"/>
              </a:spcAft>
              <a:buClr>
                <a:srgbClr val="005C8D"/>
              </a:buClr>
              <a:buSzPts val="5000"/>
              <a:buFont typeface="Raleway ExtraBold"/>
              <a:buNone/>
              <a:defRPr sz="5000" b="1">
                <a:solidFill>
                  <a:srgbClr val="005C8D"/>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3"/>
          <p:cNvSpPr txBox="1">
            <a:spLocks noGrp="1"/>
          </p:cNvSpPr>
          <p:nvPr>
            <p:ph type="dt" idx="10"/>
          </p:nvPr>
        </p:nvSpPr>
        <p:spPr>
          <a:xfrm>
            <a:off x="431999" y="5883332"/>
            <a:ext cx="4021200" cy="180000"/>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sz="1500">
                <a:solidFill>
                  <a:srgbClr val="005C8D"/>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3"/>
          <p:cNvSpPr txBox="1">
            <a:spLocks noGrp="1"/>
          </p:cNvSpPr>
          <p:nvPr>
            <p:ph type="body" idx="1"/>
          </p:nvPr>
        </p:nvSpPr>
        <p:spPr>
          <a:xfrm>
            <a:off x="431998" y="6090239"/>
            <a:ext cx="4021200" cy="252000"/>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rgbClr val="005C8D"/>
              </a:buClr>
              <a:buSzPts val="1500"/>
              <a:buNone/>
              <a:defRPr sz="1500">
                <a:solidFill>
                  <a:srgbClr val="005C8D"/>
                </a:solidFill>
              </a:defRPr>
            </a:lvl1pPr>
            <a:lvl2pPr marL="914400" lvl="1" indent="-228600" algn="l">
              <a:lnSpc>
                <a:spcPct val="110000"/>
              </a:lnSpc>
              <a:spcBef>
                <a:spcPts val="0"/>
              </a:spcBef>
              <a:spcAft>
                <a:spcPts val="0"/>
              </a:spcAft>
              <a:buClr>
                <a:schemeClr val="dk1"/>
              </a:buClr>
              <a:buSzPts val="1500"/>
              <a:buNone/>
              <a:defRPr/>
            </a:lvl2pPr>
            <a:lvl3pPr marL="1371600" lvl="2" indent="-342900" algn="l">
              <a:lnSpc>
                <a:spcPct val="110000"/>
              </a:lnSpc>
              <a:spcBef>
                <a:spcPts val="0"/>
              </a:spcBef>
              <a:spcAft>
                <a:spcPts val="0"/>
              </a:spcAft>
              <a:buClr>
                <a:schemeClr val="dk1"/>
              </a:buClr>
              <a:buSzPts val="1800"/>
              <a:buChar char="−"/>
              <a:defRPr/>
            </a:lvl3pPr>
            <a:lvl4pPr marL="1828800" lvl="3" indent="-342900" algn="l">
              <a:lnSpc>
                <a:spcPct val="110000"/>
              </a:lnSpc>
              <a:spcBef>
                <a:spcPts val="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342900" algn="l">
              <a:lnSpc>
                <a:spcPct val="110000"/>
              </a:lnSpc>
              <a:spcBef>
                <a:spcPts val="0"/>
              </a:spcBef>
              <a:spcAft>
                <a:spcPts val="0"/>
              </a:spcAft>
              <a:buClr>
                <a:schemeClr val="dk1"/>
              </a:buClr>
              <a:buSzPts val="1800"/>
              <a:buChar char="−"/>
              <a:defRPr/>
            </a:lvl6pPr>
            <a:lvl7pPr marL="3200400" lvl="6" indent="-342900" algn="l">
              <a:lnSpc>
                <a:spcPct val="110000"/>
              </a:lnSpc>
              <a:spcBef>
                <a:spcPts val="0"/>
              </a:spcBef>
              <a:spcAft>
                <a:spcPts val="0"/>
              </a:spcAft>
              <a:buClr>
                <a:schemeClr val="dk1"/>
              </a:buClr>
              <a:buSzPts val="1800"/>
              <a:buChar char="−"/>
              <a:defRPr/>
            </a:lvl7pPr>
            <a:lvl8pPr marL="3657600" lvl="7" indent="-342900" algn="l">
              <a:lnSpc>
                <a:spcPct val="110000"/>
              </a:lnSpc>
              <a:spcBef>
                <a:spcPts val="0"/>
              </a:spcBef>
              <a:spcAft>
                <a:spcPts val="0"/>
              </a:spcAft>
              <a:buClr>
                <a:schemeClr val="dk1"/>
              </a:buClr>
              <a:buSzPts val="1800"/>
              <a:buChar char="−"/>
              <a:defRPr/>
            </a:lvl8pPr>
            <a:lvl9pPr marL="4114800" lvl="8" indent="-342900" algn="l">
              <a:lnSpc>
                <a:spcPct val="110000"/>
              </a:lnSpc>
              <a:spcBef>
                <a:spcPts val="0"/>
              </a:spcBef>
              <a:spcAft>
                <a:spcPts val="0"/>
              </a:spcAft>
              <a:buClr>
                <a:schemeClr val="dk1"/>
              </a:buClr>
              <a:buSzPts val="1800"/>
              <a:buChar char="−"/>
              <a:defRPr/>
            </a:lvl9pPr>
          </a:lstStyle>
          <a:p>
            <a:endParaRPr/>
          </a:p>
        </p:txBody>
      </p:sp>
      <p:sp>
        <p:nvSpPr>
          <p:cNvPr id="44" name="Google Shape;44;p23"/>
          <p:cNvSpPr txBox="1">
            <a:spLocks noGrp="1"/>
          </p:cNvSpPr>
          <p:nvPr>
            <p:ph type="body" idx="2"/>
          </p:nvPr>
        </p:nvSpPr>
        <p:spPr>
          <a:xfrm>
            <a:off x="432000" y="6343649"/>
            <a:ext cx="4021200" cy="252000"/>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rgbClr val="005C8D"/>
              </a:buClr>
              <a:buSzPts val="1500"/>
              <a:buNone/>
              <a:defRPr sz="1500">
                <a:solidFill>
                  <a:srgbClr val="005C8D"/>
                </a:solidFill>
              </a:defRPr>
            </a:lvl1pPr>
            <a:lvl2pPr marL="914400" lvl="1" indent="-228600" algn="l">
              <a:lnSpc>
                <a:spcPct val="110000"/>
              </a:lnSpc>
              <a:spcBef>
                <a:spcPts val="0"/>
              </a:spcBef>
              <a:spcAft>
                <a:spcPts val="0"/>
              </a:spcAft>
              <a:buClr>
                <a:schemeClr val="dk1"/>
              </a:buClr>
              <a:buSzPts val="1500"/>
              <a:buNone/>
              <a:defRPr/>
            </a:lvl2pPr>
            <a:lvl3pPr marL="1371600" lvl="2" indent="-342900" algn="l">
              <a:lnSpc>
                <a:spcPct val="110000"/>
              </a:lnSpc>
              <a:spcBef>
                <a:spcPts val="0"/>
              </a:spcBef>
              <a:spcAft>
                <a:spcPts val="0"/>
              </a:spcAft>
              <a:buClr>
                <a:schemeClr val="dk1"/>
              </a:buClr>
              <a:buSzPts val="1800"/>
              <a:buChar char="−"/>
              <a:defRPr/>
            </a:lvl3pPr>
            <a:lvl4pPr marL="1828800" lvl="3" indent="-342900" algn="l">
              <a:lnSpc>
                <a:spcPct val="110000"/>
              </a:lnSpc>
              <a:spcBef>
                <a:spcPts val="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342900" algn="l">
              <a:lnSpc>
                <a:spcPct val="110000"/>
              </a:lnSpc>
              <a:spcBef>
                <a:spcPts val="0"/>
              </a:spcBef>
              <a:spcAft>
                <a:spcPts val="0"/>
              </a:spcAft>
              <a:buClr>
                <a:schemeClr val="dk1"/>
              </a:buClr>
              <a:buSzPts val="1800"/>
              <a:buChar char="−"/>
              <a:defRPr/>
            </a:lvl6pPr>
            <a:lvl7pPr marL="3200400" lvl="6" indent="-342900" algn="l">
              <a:lnSpc>
                <a:spcPct val="110000"/>
              </a:lnSpc>
              <a:spcBef>
                <a:spcPts val="0"/>
              </a:spcBef>
              <a:spcAft>
                <a:spcPts val="0"/>
              </a:spcAft>
              <a:buClr>
                <a:schemeClr val="dk1"/>
              </a:buClr>
              <a:buSzPts val="1800"/>
              <a:buChar char="−"/>
              <a:defRPr/>
            </a:lvl7pPr>
            <a:lvl8pPr marL="3657600" lvl="7" indent="-342900" algn="l">
              <a:lnSpc>
                <a:spcPct val="110000"/>
              </a:lnSpc>
              <a:spcBef>
                <a:spcPts val="0"/>
              </a:spcBef>
              <a:spcAft>
                <a:spcPts val="0"/>
              </a:spcAft>
              <a:buClr>
                <a:schemeClr val="dk1"/>
              </a:buClr>
              <a:buSzPts val="1800"/>
              <a:buChar char="−"/>
              <a:defRPr/>
            </a:lvl8pPr>
            <a:lvl9pPr marL="4114800" lvl="8" indent="-342900" algn="l">
              <a:lnSpc>
                <a:spcPct val="110000"/>
              </a:lnSpc>
              <a:spcBef>
                <a:spcPts val="0"/>
              </a:spcBef>
              <a:spcAft>
                <a:spcPts val="0"/>
              </a:spcAft>
              <a:buClr>
                <a:schemeClr val="dk1"/>
              </a:buClr>
              <a:buSzPts val="1800"/>
              <a:buChar char="−"/>
              <a:defRPr/>
            </a:lvl9pPr>
          </a:lstStyle>
          <a:p>
            <a:endParaRPr/>
          </a:p>
        </p:txBody>
      </p:sp>
      <p:pic>
        <p:nvPicPr>
          <p:cNvPr id="45" name="Google Shape;45;p23"/>
          <p:cNvPicPr preferRelativeResize="0"/>
          <p:nvPr/>
        </p:nvPicPr>
        <p:blipFill rotWithShape="1">
          <a:blip r:embed="rId2">
            <a:alphaModFix/>
          </a:blip>
          <a:srcRect/>
          <a:stretch/>
        </p:blipFill>
        <p:spPr>
          <a:xfrm>
            <a:off x="432002" y="336145"/>
            <a:ext cx="1800656" cy="421958"/>
          </a:xfrm>
          <a:prstGeom prst="rect">
            <a:avLst/>
          </a:prstGeom>
          <a:noFill/>
          <a:ln>
            <a:noFill/>
          </a:ln>
        </p:spPr>
      </p:pic>
      <p:sp>
        <p:nvSpPr>
          <p:cNvPr id="46" name="Google Shape;46;p23"/>
          <p:cNvSpPr/>
          <p:nvPr/>
        </p:nvSpPr>
        <p:spPr>
          <a:xfrm>
            <a:off x="432000" y="5032800"/>
            <a:ext cx="1346400" cy="338400"/>
          </a:xfrm>
          <a:custGeom>
            <a:avLst/>
            <a:gdLst/>
            <a:ahLst/>
            <a:cxnLst/>
            <a:rect l="l" t="t" r="r" b="b"/>
            <a:pathLst>
              <a:path w="1157" h="288" extrusionOk="0">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rgbClr val="005C8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agside">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15" name="Sundhed for alle">
            <a:extLst>
              <a:ext uri="{FF2B5EF4-FFF2-40B4-BE49-F238E27FC236}">
                <a16:creationId xmlns:a16="http://schemas.microsoft.com/office/drawing/2014/main" id="{65A81536-7304-43DD-A863-55235CA03E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2000" y="6416826"/>
            <a:ext cx="1198924" cy="113156"/>
          </a:xfrm>
          <a:prstGeom prst="rect">
            <a:avLst/>
          </a:prstGeom>
        </p:spPr>
      </p:pic>
      <p:sp>
        <p:nvSpPr>
          <p:cNvPr id="11" name="Pladsholder til dato 10" hidden="1">
            <a:extLst>
              <a:ext uri="{FF2B5EF4-FFF2-40B4-BE49-F238E27FC236}">
                <a16:creationId xmlns:a16="http://schemas.microsoft.com/office/drawing/2014/main" id="{BBE9FAEB-EC4D-4143-A8CF-E340BF310BB9}"/>
              </a:ext>
            </a:extLst>
          </p:cNvPr>
          <p:cNvSpPr>
            <a:spLocks noGrp="1"/>
          </p:cNvSpPr>
          <p:nvPr>
            <p:ph type="dt" sz="half" idx="10"/>
          </p:nvPr>
        </p:nvSpPr>
        <p:spPr>
          <a:xfrm>
            <a:off x="0" y="6948000"/>
            <a:ext cx="0" cy="0"/>
          </a:xfrm>
        </p:spPr>
        <p:txBody>
          <a:bodyPr/>
          <a:lstStyle/>
          <a:p>
            <a:endParaRPr lang="da-DK" dirty="0"/>
          </a:p>
        </p:txBody>
      </p:sp>
      <p:sp>
        <p:nvSpPr>
          <p:cNvPr id="12" name="Pladsholder til sidefod 11" hidden="1">
            <a:extLst>
              <a:ext uri="{FF2B5EF4-FFF2-40B4-BE49-F238E27FC236}">
                <a16:creationId xmlns:a16="http://schemas.microsoft.com/office/drawing/2014/main" id="{9B2D7094-41F1-44D8-8A24-ED33D2D6D032}"/>
              </a:ext>
            </a:extLst>
          </p:cNvPr>
          <p:cNvSpPr>
            <a:spLocks noGrp="1"/>
          </p:cNvSpPr>
          <p:nvPr>
            <p:ph type="ftr" sz="quarter" idx="11"/>
          </p:nvPr>
        </p:nvSpPr>
        <p:spPr>
          <a:xfrm>
            <a:off x="0" y="6948000"/>
            <a:ext cx="0" cy="0"/>
          </a:xfrm>
        </p:spPr>
        <p:txBody>
          <a:bodyPr/>
          <a:lstStyle/>
          <a:p>
            <a:endParaRPr lang="da-DK" dirty="0"/>
          </a:p>
        </p:txBody>
      </p:sp>
      <p:sp>
        <p:nvSpPr>
          <p:cNvPr id="13" name="Pladsholder til slidenummer 12" hidden="1">
            <a:extLst>
              <a:ext uri="{FF2B5EF4-FFF2-40B4-BE49-F238E27FC236}">
                <a16:creationId xmlns:a16="http://schemas.microsoft.com/office/drawing/2014/main" id="{97CC701D-01D2-4A62-A417-B4D4659736DB}"/>
              </a:ext>
            </a:extLst>
          </p:cNvPr>
          <p:cNvSpPr>
            <a:spLocks noGrp="1"/>
          </p:cNvSpPr>
          <p:nvPr>
            <p:ph type="sldNum" sz="quarter" idx="12"/>
          </p:nvPr>
        </p:nvSpPr>
        <p:spPr>
          <a:xfrm>
            <a:off x="0" y="6948000"/>
            <a:ext cx="0" cy="0"/>
          </a:xfrm>
        </p:spPr>
        <p:txBody>
          <a:bodyPr/>
          <a:lstStyle>
            <a:lvl1pPr>
              <a:defRPr sz="100">
                <a:noFill/>
              </a:defRPr>
            </a:lvl1pPr>
          </a:lstStyle>
          <a:p>
            <a:r>
              <a:rPr lang="da-DK" dirty="0"/>
              <a:t>Side </a:t>
            </a:r>
            <a:fld id="{24C8C45C-947F-4981-8B3F-4F32E973C901}" type="slidenum">
              <a:rPr lang="da-DK" smtClean="0"/>
              <a:pPr/>
              <a:t>‹nr.›</a:t>
            </a:fld>
            <a:endParaRPr lang="da-DK" dirty="0"/>
          </a:p>
        </p:txBody>
      </p:sp>
      <p:grpSp>
        <p:nvGrpSpPr>
          <p:cNvPr id="21" name="Group 4">
            <a:extLst>
              <a:ext uri="{FF2B5EF4-FFF2-40B4-BE49-F238E27FC236}">
                <a16:creationId xmlns:a16="http://schemas.microsoft.com/office/drawing/2014/main" id="{E956B872-CF93-4AE7-8F83-A6832DF1F1E4}"/>
              </a:ext>
            </a:extLst>
          </p:cNvPr>
          <p:cNvGrpSpPr>
            <a:grpSpLocks noChangeAspect="1"/>
          </p:cNvGrpSpPr>
          <p:nvPr userDrawn="1"/>
        </p:nvGrpSpPr>
        <p:grpSpPr bwMode="auto">
          <a:xfrm>
            <a:off x="1327151" y="2841626"/>
            <a:ext cx="9540875" cy="1082675"/>
            <a:chOff x="836" y="1790"/>
            <a:chExt cx="6010" cy="682"/>
          </a:xfrm>
        </p:grpSpPr>
        <p:sp>
          <p:nvSpPr>
            <p:cNvPr id="23" name="Oval 5">
              <a:extLst>
                <a:ext uri="{FF2B5EF4-FFF2-40B4-BE49-F238E27FC236}">
                  <a16:creationId xmlns:a16="http://schemas.microsoft.com/office/drawing/2014/main" id="{B383918F-ECF9-42D2-9619-65A06E4A0910}"/>
                </a:ext>
              </a:extLst>
            </p:cNvPr>
            <p:cNvSpPr>
              <a:spLocks noChangeArrowheads="1"/>
            </p:cNvSpPr>
            <p:nvPr userDrawn="1"/>
          </p:nvSpPr>
          <p:spPr bwMode="auto">
            <a:xfrm>
              <a:off x="6166" y="1790"/>
              <a:ext cx="680" cy="682"/>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6">
              <a:extLst>
                <a:ext uri="{FF2B5EF4-FFF2-40B4-BE49-F238E27FC236}">
                  <a16:creationId xmlns:a16="http://schemas.microsoft.com/office/drawing/2014/main" id="{F904313C-3A71-4615-942D-446BF3F83FDB}"/>
                </a:ext>
              </a:extLst>
            </p:cNvPr>
            <p:cNvSpPr>
              <a:spLocks/>
            </p:cNvSpPr>
            <p:nvPr userDrawn="1"/>
          </p:nvSpPr>
          <p:spPr bwMode="auto">
            <a:xfrm>
              <a:off x="3582" y="1802"/>
              <a:ext cx="658" cy="659"/>
            </a:xfrm>
            <a:custGeom>
              <a:avLst/>
              <a:gdLst>
                <a:gd name="T0" fmla="*/ 417 w 658"/>
                <a:gd name="T1" fmla="*/ 0 h 659"/>
                <a:gd name="T2" fmla="*/ 241 w 658"/>
                <a:gd name="T3" fmla="*/ 0 h 659"/>
                <a:gd name="T4" fmla="*/ 241 w 658"/>
                <a:gd name="T5" fmla="*/ 241 h 659"/>
                <a:gd name="T6" fmla="*/ 0 w 658"/>
                <a:gd name="T7" fmla="*/ 241 h 659"/>
                <a:gd name="T8" fmla="*/ 0 w 658"/>
                <a:gd name="T9" fmla="*/ 418 h 659"/>
                <a:gd name="T10" fmla="*/ 241 w 658"/>
                <a:gd name="T11" fmla="*/ 418 h 659"/>
                <a:gd name="T12" fmla="*/ 241 w 658"/>
                <a:gd name="T13" fmla="*/ 659 h 659"/>
                <a:gd name="T14" fmla="*/ 417 w 658"/>
                <a:gd name="T15" fmla="*/ 659 h 659"/>
                <a:gd name="T16" fmla="*/ 417 w 658"/>
                <a:gd name="T17" fmla="*/ 418 h 659"/>
                <a:gd name="T18" fmla="*/ 658 w 658"/>
                <a:gd name="T19" fmla="*/ 418 h 659"/>
                <a:gd name="T20" fmla="*/ 658 w 658"/>
                <a:gd name="T21" fmla="*/ 241 h 659"/>
                <a:gd name="T22" fmla="*/ 417 w 658"/>
                <a:gd name="T23" fmla="*/ 241 h 659"/>
                <a:gd name="T24" fmla="*/ 417 w 658"/>
                <a:gd name="T25" fmla="*/ 0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8" h="659">
                  <a:moveTo>
                    <a:pt x="417" y="0"/>
                  </a:moveTo>
                  <a:lnTo>
                    <a:pt x="241" y="0"/>
                  </a:lnTo>
                  <a:lnTo>
                    <a:pt x="241" y="241"/>
                  </a:lnTo>
                  <a:lnTo>
                    <a:pt x="0" y="241"/>
                  </a:lnTo>
                  <a:lnTo>
                    <a:pt x="0" y="418"/>
                  </a:lnTo>
                  <a:lnTo>
                    <a:pt x="241" y="418"/>
                  </a:lnTo>
                  <a:lnTo>
                    <a:pt x="241" y="659"/>
                  </a:lnTo>
                  <a:lnTo>
                    <a:pt x="417" y="659"/>
                  </a:lnTo>
                  <a:lnTo>
                    <a:pt x="417" y="418"/>
                  </a:lnTo>
                  <a:lnTo>
                    <a:pt x="658" y="418"/>
                  </a:lnTo>
                  <a:lnTo>
                    <a:pt x="658" y="241"/>
                  </a:lnTo>
                  <a:lnTo>
                    <a:pt x="417" y="241"/>
                  </a:lnTo>
                  <a:lnTo>
                    <a:pt x="41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5" name="Freeform 7">
              <a:extLst>
                <a:ext uri="{FF2B5EF4-FFF2-40B4-BE49-F238E27FC236}">
                  <a16:creationId xmlns:a16="http://schemas.microsoft.com/office/drawing/2014/main" id="{10B1E4BF-B011-47AF-B12F-0ED252E942F0}"/>
                </a:ext>
              </a:extLst>
            </p:cNvPr>
            <p:cNvSpPr>
              <a:spLocks/>
            </p:cNvSpPr>
            <p:nvPr userDrawn="1"/>
          </p:nvSpPr>
          <p:spPr bwMode="auto">
            <a:xfrm>
              <a:off x="836" y="1790"/>
              <a:ext cx="820" cy="682"/>
            </a:xfrm>
            <a:custGeom>
              <a:avLst/>
              <a:gdLst>
                <a:gd name="T0" fmla="*/ 903 w 1231"/>
                <a:gd name="T1" fmla="*/ 0 h 1021"/>
                <a:gd name="T2" fmla="*/ 615 w 1231"/>
                <a:gd name="T3" fmla="*/ 188 h 1021"/>
                <a:gd name="T4" fmla="*/ 328 w 1231"/>
                <a:gd name="T5" fmla="*/ 0 h 1021"/>
                <a:gd name="T6" fmla="*/ 0 w 1231"/>
                <a:gd name="T7" fmla="*/ 323 h 1021"/>
                <a:gd name="T8" fmla="*/ 615 w 1231"/>
                <a:gd name="T9" fmla="*/ 1021 h 1021"/>
                <a:gd name="T10" fmla="*/ 1231 w 1231"/>
                <a:gd name="T11" fmla="*/ 323 h 1021"/>
                <a:gd name="T12" fmla="*/ 903 w 1231"/>
                <a:gd name="T13" fmla="*/ 0 h 1021"/>
              </a:gdLst>
              <a:ahLst/>
              <a:cxnLst>
                <a:cxn ang="0">
                  <a:pos x="T0" y="T1"/>
                </a:cxn>
                <a:cxn ang="0">
                  <a:pos x="T2" y="T3"/>
                </a:cxn>
                <a:cxn ang="0">
                  <a:pos x="T4" y="T5"/>
                </a:cxn>
                <a:cxn ang="0">
                  <a:pos x="T6" y="T7"/>
                </a:cxn>
                <a:cxn ang="0">
                  <a:pos x="T8" y="T9"/>
                </a:cxn>
                <a:cxn ang="0">
                  <a:pos x="T10" y="T11"/>
                </a:cxn>
                <a:cxn ang="0">
                  <a:pos x="T12" y="T13"/>
                </a:cxn>
              </a:cxnLst>
              <a:rect l="0" t="0" r="r" b="b"/>
              <a:pathLst>
                <a:path w="1231" h="1021">
                  <a:moveTo>
                    <a:pt x="903" y="0"/>
                  </a:moveTo>
                  <a:cubicBezTo>
                    <a:pt x="695" y="0"/>
                    <a:pt x="615" y="188"/>
                    <a:pt x="615" y="188"/>
                  </a:cubicBezTo>
                  <a:cubicBezTo>
                    <a:pt x="615" y="188"/>
                    <a:pt x="536" y="0"/>
                    <a:pt x="328" y="0"/>
                  </a:cubicBezTo>
                  <a:cubicBezTo>
                    <a:pt x="95" y="0"/>
                    <a:pt x="0" y="204"/>
                    <a:pt x="0" y="323"/>
                  </a:cubicBezTo>
                  <a:cubicBezTo>
                    <a:pt x="0" y="565"/>
                    <a:pt x="284" y="866"/>
                    <a:pt x="615" y="1021"/>
                  </a:cubicBezTo>
                  <a:cubicBezTo>
                    <a:pt x="947" y="866"/>
                    <a:pt x="1231" y="565"/>
                    <a:pt x="1231" y="323"/>
                  </a:cubicBezTo>
                  <a:cubicBezTo>
                    <a:pt x="1231" y="204"/>
                    <a:pt x="1136" y="0"/>
                    <a:pt x="90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Tree>
    <p:extLst>
      <p:ext uri="{BB962C8B-B14F-4D97-AF65-F5344CB8AC3E}">
        <p14:creationId xmlns:p14="http://schemas.microsoft.com/office/powerpoint/2010/main" val="28480899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dirty="0"/>
              <a:t>Klik for at redigere i master</a:t>
            </a:r>
          </a:p>
        </p:txBody>
      </p:sp>
      <p:sp>
        <p:nvSpPr>
          <p:cNvPr id="8" name="Pladsholder til slidenummer 7">
            <a:extLst>
              <a:ext uri="{FF2B5EF4-FFF2-40B4-BE49-F238E27FC236}">
                <a16:creationId xmlns:a16="http://schemas.microsoft.com/office/drawing/2014/main" id="{13C8E1C6-7A21-4AD7-9D89-1995FCC83029}"/>
              </a:ext>
            </a:extLst>
          </p:cNvPr>
          <p:cNvSpPr>
            <a:spLocks noGrp="1"/>
          </p:cNvSpPr>
          <p:nvPr>
            <p:ph type="sldNum" sz="quarter" idx="12"/>
          </p:nvPr>
        </p:nvSpPr>
        <p:spPr/>
        <p:txBody>
          <a:bodyPr/>
          <a:lstStyle/>
          <a:p>
            <a:r>
              <a:rPr lang="da-DK" dirty="0"/>
              <a:t>Side </a:t>
            </a:r>
            <a:fld id="{24C8C45C-947F-4981-8B3F-4F32E973C901}" type="slidenum">
              <a:rPr lang="da-DK" smtClean="0"/>
              <a:pPr/>
              <a:t>‹nr.›</a:t>
            </a:fld>
            <a:endParaRPr lang="da-DK" dirty="0"/>
          </a:p>
        </p:txBody>
      </p:sp>
      <p:sp>
        <p:nvSpPr>
          <p:cNvPr id="6" name="Pladsholder til dato 5" hidden="1">
            <a:extLst>
              <a:ext uri="{FF2B5EF4-FFF2-40B4-BE49-F238E27FC236}">
                <a16:creationId xmlns:a16="http://schemas.microsoft.com/office/drawing/2014/main" id="{09AFB10B-7C58-4EDD-8858-7CC80F1080F5}"/>
              </a:ext>
            </a:extLst>
          </p:cNvPr>
          <p:cNvSpPr>
            <a:spLocks noGrp="1"/>
          </p:cNvSpPr>
          <p:nvPr>
            <p:ph type="dt" sz="half" idx="10"/>
          </p:nvPr>
        </p:nvSpPr>
        <p:spPr/>
        <p:txBody>
          <a:bodyPr/>
          <a:lstStyle/>
          <a:p>
            <a:endParaRPr lang="da-DK" dirty="0"/>
          </a:p>
        </p:txBody>
      </p:sp>
      <p:sp>
        <p:nvSpPr>
          <p:cNvPr id="7" name="Pladsholder til sidefod 6" hidden="1">
            <a:extLst>
              <a:ext uri="{FF2B5EF4-FFF2-40B4-BE49-F238E27FC236}">
                <a16:creationId xmlns:a16="http://schemas.microsoft.com/office/drawing/2014/main" id="{60764CCA-4AD0-4C57-B4E2-79081A01D9A2}"/>
              </a:ext>
            </a:extLst>
          </p:cNvPr>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10252354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7" name="Pladsholder til slidenummer 6">
            <a:extLst>
              <a:ext uri="{FF2B5EF4-FFF2-40B4-BE49-F238E27FC236}">
                <a16:creationId xmlns:a16="http://schemas.microsoft.com/office/drawing/2014/main" id="{0CAC9A41-10B9-4C2B-A87F-4B5B339337AD}"/>
              </a:ext>
            </a:extLst>
          </p:cNvPr>
          <p:cNvSpPr>
            <a:spLocks noGrp="1"/>
          </p:cNvSpPr>
          <p:nvPr>
            <p:ph type="sldNum" sz="quarter" idx="12"/>
          </p:nvPr>
        </p:nvSpPr>
        <p:spPr/>
        <p:txBody>
          <a:bodyPr/>
          <a:lstStyle/>
          <a:p>
            <a:r>
              <a:rPr lang="da-DK" dirty="0"/>
              <a:t>Side </a:t>
            </a:r>
            <a:fld id="{24C8C45C-947F-4981-8B3F-4F32E973C901}" type="slidenum">
              <a:rPr lang="da-DK" smtClean="0"/>
              <a:pPr/>
              <a:t>‹nr.›</a:t>
            </a:fld>
            <a:endParaRPr lang="da-DK" dirty="0"/>
          </a:p>
        </p:txBody>
      </p:sp>
      <p:sp>
        <p:nvSpPr>
          <p:cNvPr id="5" name="Pladsholder til dato 4" hidden="1">
            <a:extLst>
              <a:ext uri="{FF2B5EF4-FFF2-40B4-BE49-F238E27FC236}">
                <a16:creationId xmlns:a16="http://schemas.microsoft.com/office/drawing/2014/main" id="{79DEA958-ECFE-47F6-B949-341CF372B1CA}"/>
              </a:ext>
            </a:extLst>
          </p:cNvPr>
          <p:cNvSpPr>
            <a:spLocks noGrp="1"/>
          </p:cNvSpPr>
          <p:nvPr>
            <p:ph type="dt" sz="half" idx="10"/>
          </p:nvPr>
        </p:nvSpPr>
        <p:spPr/>
        <p:txBody>
          <a:bodyPr/>
          <a:lstStyle/>
          <a:p>
            <a:endParaRPr lang="da-DK" dirty="0"/>
          </a:p>
        </p:txBody>
      </p:sp>
      <p:sp>
        <p:nvSpPr>
          <p:cNvPr id="6" name="Pladsholder til sidefod 5" hidden="1">
            <a:extLst>
              <a:ext uri="{FF2B5EF4-FFF2-40B4-BE49-F238E27FC236}">
                <a16:creationId xmlns:a16="http://schemas.microsoft.com/office/drawing/2014/main" id="{29046101-727D-4D00-84E4-A54DB3C6FFCA}"/>
              </a:ext>
            </a:extLst>
          </p:cNvPr>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5390414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rugerguide">
    <p:spTree>
      <p:nvGrpSpPr>
        <p:cNvPr id="1" name=""/>
        <p:cNvGrpSpPr/>
        <p:nvPr/>
      </p:nvGrpSpPr>
      <p:grpSpPr>
        <a:xfrm>
          <a:off x="0" y="0"/>
          <a:ext cx="0" cy="0"/>
          <a:chOff x="0" y="0"/>
          <a:chExt cx="0" cy="0"/>
        </a:xfrm>
      </p:grpSpPr>
      <p:sp>
        <p:nvSpPr>
          <p:cNvPr id="9" name="Fast overskrift"/>
          <p:cNvSpPr txBox="1"/>
          <p:nvPr userDrawn="1"/>
        </p:nvSpPr>
        <p:spPr>
          <a:xfrm>
            <a:off x="539748" y="539750"/>
            <a:ext cx="11109325" cy="650171"/>
          </a:xfrm>
          <a:prstGeom prst="rect">
            <a:avLst/>
          </a:prstGeom>
          <a:noFill/>
        </p:spPr>
        <p:txBody>
          <a:bodyPr wrap="square" lIns="0" tIns="0" rIns="0" bIns="0" rtlCol="0" anchor="b" anchorCtr="0">
            <a:noAutofit/>
          </a:bodyPr>
          <a:lstStyle/>
          <a:p>
            <a:r>
              <a:rPr lang="da-DK" sz="3200" b="0" noProof="1">
                <a:solidFill>
                  <a:schemeClr val="tx1"/>
                </a:solidFill>
                <a:latin typeface="Arial" panose="020B0604020202020204" pitchFamily="34" charset="0"/>
                <a:cs typeface="Arial" panose="020B0604020202020204" pitchFamily="34" charset="0"/>
              </a:rPr>
              <a:t>Brugerguide - Slet før anvendelse</a:t>
            </a:r>
          </a:p>
        </p:txBody>
      </p:sp>
      <p:sp>
        <p:nvSpPr>
          <p:cNvPr id="29" name="Text Box 2"/>
          <p:cNvSpPr txBox="1">
            <a:spLocks noChangeArrowheads="1"/>
          </p:cNvSpPr>
          <p:nvPr userDrawn="1"/>
        </p:nvSpPr>
        <p:spPr bwMode="auto">
          <a:xfrm>
            <a:off x="539752" y="1815926"/>
            <a:ext cx="2280360" cy="349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900" b="1" noProof="1">
                <a:latin typeface="Arial" panose="020B0604020202020204" pitchFamily="34" charset="0"/>
                <a:cs typeface="Arial" panose="020B0604020202020204" pitchFamily="34" charset="0"/>
              </a:rPr>
              <a:t>Brug</a:t>
            </a:r>
            <a:r>
              <a:rPr lang="da-DK" sz="900" b="1" baseline="0" noProof="1">
                <a:latin typeface="Arial" panose="020B0604020202020204" pitchFamily="34" charset="0"/>
                <a:cs typeface="Arial" panose="020B0604020202020204" pitchFamily="34" charset="0"/>
              </a:rPr>
              <a:t> tekst typografier</a:t>
            </a:r>
            <a:endParaRPr lang="da-DK" sz="900" b="1" noProof="1">
              <a:latin typeface="Arial" panose="020B0604020202020204" pitchFamily="34" charset="0"/>
              <a:cs typeface="Arial" panose="020B0604020202020204" pitchFamily="34" charset="0"/>
            </a:endParaRP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Brug</a:t>
            </a:r>
            <a:r>
              <a:rPr lang="da-DK" altLang="da-DK" sz="900" b="1" noProof="1">
                <a:solidFill>
                  <a:schemeClr val="tx1"/>
                </a:solidFill>
                <a:latin typeface="Arial" panose="020B0604020202020204" pitchFamily="34" charset="0"/>
                <a:cs typeface="Arial" panose="020B0604020202020204" pitchFamily="34" charset="0"/>
              </a:rPr>
              <a:t> TAB </a:t>
            </a:r>
            <a:r>
              <a:rPr lang="da-DK" altLang="da-DK" sz="900" b="0" noProof="1">
                <a:solidFill>
                  <a:schemeClr val="tx1"/>
                </a:solidFill>
                <a:latin typeface="Arial" panose="020B0604020202020204" pitchFamily="34" charset="0"/>
                <a:cs typeface="Arial" panose="020B0604020202020204" pitchFamily="34" charset="0"/>
              </a:rPr>
              <a:t>for at gå frem i tekst-niveauer. Klik </a:t>
            </a:r>
            <a:r>
              <a:rPr lang="da-DK" altLang="da-DK" sz="900" b="1" noProof="1">
                <a:solidFill>
                  <a:schemeClr val="tx1"/>
                </a:solidFill>
                <a:latin typeface="Arial" panose="020B0604020202020204" pitchFamily="34" charset="0"/>
                <a:cs typeface="Arial" panose="020B0604020202020204" pitchFamily="34" charset="0"/>
              </a:rPr>
              <a:t>ENTER</a:t>
            </a:r>
            <a:r>
              <a:rPr lang="da-DK" altLang="da-DK" sz="900" b="0" noProof="1">
                <a:solidFill>
                  <a:schemeClr val="tx1"/>
                </a:solidFill>
                <a:latin typeface="Arial" panose="020B0604020202020204" pitchFamily="34" charset="0"/>
                <a:cs typeface="Arial" panose="020B0604020202020204" pitchFamily="34" charset="0"/>
              </a:rPr>
              <a:t>, derefter </a:t>
            </a:r>
            <a:r>
              <a:rPr lang="da-DK" altLang="da-DK" sz="900" b="1" noProof="1">
                <a:solidFill>
                  <a:schemeClr val="tx1"/>
                </a:solidFill>
                <a:latin typeface="Arial" panose="020B0604020202020204" pitchFamily="34" charset="0"/>
                <a:cs typeface="Arial" panose="020B0604020202020204" pitchFamily="34" charset="0"/>
              </a:rPr>
              <a:t>TAB</a:t>
            </a:r>
            <a:r>
              <a:rPr lang="da-DK" altLang="da-DK" sz="900" b="0" noProof="1">
                <a:solidFill>
                  <a:schemeClr val="tx1"/>
                </a:solidFill>
                <a:latin typeface="Arial" panose="020B0604020202020204" pitchFamily="34" charset="0"/>
                <a:cs typeface="Arial" panose="020B0604020202020204" pitchFamily="34" charset="0"/>
              </a:rPr>
              <a:t> for at skifte fra et niveau til et næste</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For at gå tilbage i tekst-niveauer,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brug </a:t>
            </a:r>
            <a:r>
              <a:rPr lang="da-DK" altLang="da-DK" sz="900" b="1" noProof="1">
                <a:solidFill>
                  <a:schemeClr val="tx1"/>
                </a:solidFill>
                <a:latin typeface="Arial" panose="020B0604020202020204" pitchFamily="34" charset="0"/>
                <a:cs typeface="Arial" panose="020B0604020202020204" pitchFamily="34" charset="0"/>
              </a:rPr>
              <a:t>SHIFT+TAB</a:t>
            </a: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Alternativt kan </a:t>
            </a:r>
            <a:br>
              <a:rPr lang="da-DK" altLang="da-DK" sz="900" b="0" noProof="1">
                <a:solidFill>
                  <a:schemeClr val="tx1"/>
                </a:solidFill>
                <a:latin typeface="Arial" panose="020B0604020202020204" pitchFamily="34" charset="0"/>
                <a:cs typeface="Arial" panose="020B0604020202020204" pitchFamily="34" charset="0"/>
              </a:rPr>
            </a:br>
            <a:r>
              <a:rPr lang="da-DK" altLang="da-DK" sz="900" b="1" noProof="1">
                <a:solidFill>
                  <a:schemeClr val="tx1"/>
                </a:solidFill>
                <a:latin typeface="Arial" panose="020B0604020202020204" pitchFamily="34" charset="0"/>
                <a:cs typeface="Arial" panose="020B0604020202020204" pitchFamily="34" charset="0"/>
              </a:rPr>
              <a:t>Forøg</a:t>
            </a:r>
            <a:r>
              <a:rPr lang="da-DK" altLang="da-DK" sz="900" b="0" noProof="1">
                <a:solidFill>
                  <a:schemeClr val="tx1"/>
                </a:solidFill>
                <a:latin typeface="Arial" panose="020B0604020202020204" pitchFamily="34" charset="0"/>
                <a:cs typeface="Arial" panose="020B0604020202020204" pitchFamily="34" charset="0"/>
              </a:rPr>
              <a:t> og </a:t>
            </a:r>
            <a:r>
              <a:rPr lang="da-DK" altLang="da-DK" sz="900" b="1" noProof="1">
                <a:solidFill>
                  <a:schemeClr val="tx1"/>
                </a:solidFill>
                <a:latin typeface="Arial" panose="020B0604020202020204" pitchFamily="34" charset="0"/>
                <a:cs typeface="Arial" panose="020B0604020202020204" pitchFamily="34" charset="0"/>
              </a:rPr>
              <a:t>Formindsk</a:t>
            </a:r>
            <a:r>
              <a:rPr lang="da-DK" altLang="da-DK" sz="900" b="0" noProof="1">
                <a:solidFill>
                  <a:schemeClr val="tx1"/>
                </a:solidFill>
                <a:latin typeface="Arial" panose="020B0604020202020204" pitchFamily="34" charset="0"/>
                <a:cs typeface="Arial" panose="020B0604020202020204" pitchFamily="34" charset="0"/>
              </a:rPr>
              <a:t> listeniveau bruges</a:t>
            </a:r>
          </a:p>
          <a:p>
            <a:pPr eaLnBrk="1" hangingPunct="1">
              <a:spcBef>
                <a:spcPts val="1200"/>
              </a:spcBef>
              <a:spcAft>
                <a:spcPts val="600"/>
              </a:spcAft>
              <a:defRPr/>
            </a:pPr>
            <a:r>
              <a:rPr lang="da-DK" sz="900" b="1" noProof="1">
                <a:solidFill>
                  <a:schemeClr val="tx1"/>
                </a:solidFill>
                <a:latin typeface="Arial" panose="020B0604020202020204" pitchFamily="34" charset="0"/>
                <a:cs typeface="Arial" panose="020B0604020202020204" pitchFamily="34" charset="0"/>
              </a:rPr>
              <a:t>Indsæt nyt slide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Hjem</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Klik på menupunktet </a:t>
            </a:r>
            <a:r>
              <a:rPr lang="da-DK" altLang="da-DK" sz="900" b="1" noProof="1">
                <a:solidFill>
                  <a:schemeClr val="tx1"/>
                </a:solidFill>
                <a:latin typeface="Arial" panose="020B0604020202020204" pitchFamily="34" charset="0"/>
                <a:cs typeface="Arial" panose="020B0604020202020204" pitchFamily="34" charset="0"/>
              </a:rPr>
              <a:t>Nyt Slide </a:t>
            </a:r>
            <a:r>
              <a:rPr lang="da-DK" altLang="da-DK" sz="900" b="0" noProof="1">
                <a:solidFill>
                  <a:schemeClr val="tx1"/>
                </a:solidFill>
                <a:latin typeface="Arial" panose="020B0604020202020204" pitchFamily="34" charset="0"/>
                <a:cs typeface="Arial" panose="020B0604020202020204" pitchFamily="34" charset="0"/>
              </a:rPr>
              <a:t>for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at indsætte et</a:t>
            </a:r>
            <a:r>
              <a:rPr lang="da-DK" altLang="da-DK" sz="900" b="0" baseline="0" noProof="1">
                <a:solidFill>
                  <a:schemeClr val="tx1"/>
                </a:solidFill>
                <a:latin typeface="Arial" panose="020B0604020202020204" pitchFamily="34" charset="0"/>
                <a:cs typeface="Arial" panose="020B0604020202020204" pitchFamily="34" charset="0"/>
              </a:rPr>
              <a:t> </a:t>
            </a:r>
            <a:r>
              <a:rPr lang="da-DK" altLang="da-DK" sz="900" b="0" noProof="1">
                <a:solidFill>
                  <a:schemeClr val="tx1"/>
                </a:solidFill>
                <a:latin typeface="Arial" panose="020B0604020202020204" pitchFamily="34" charset="0"/>
                <a:cs typeface="Arial" panose="020B0604020202020204" pitchFamily="34" charset="0"/>
              </a:rPr>
              <a:t>nyt slide</a:t>
            </a:r>
          </a:p>
          <a:p>
            <a:pPr eaLnBrk="1" hangingPunct="1">
              <a:spcBef>
                <a:spcPts val="1200"/>
              </a:spcBef>
              <a:spcAft>
                <a:spcPts val="600"/>
              </a:spcAft>
              <a:defRPr/>
            </a:pPr>
            <a:r>
              <a:rPr lang="da-DK" sz="900" b="1" noProof="1">
                <a:solidFill>
                  <a:schemeClr val="tx1"/>
                </a:solidFill>
                <a:latin typeface="Arial" panose="020B0604020202020204" pitchFamily="34" charset="0"/>
                <a:cs typeface="Arial" panose="020B0604020202020204" pitchFamily="34" charset="0"/>
              </a:rPr>
              <a:t>Ændre slide layouts</a:t>
            </a: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pilen</a:t>
            </a:r>
            <a:r>
              <a:rPr lang="da-DK" altLang="da-DK" sz="900" b="0" baseline="0" noProof="1">
                <a:solidFill>
                  <a:schemeClr val="tx1"/>
                </a:solidFill>
                <a:latin typeface="Arial" panose="020B0604020202020204" pitchFamily="34" charset="0"/>
                <a:cs typeface="Arial" panose="020B0604020202020204" pitchFamily="34" charset="0"/>
              </a:rPr>
              <a:t> ved siden af </a:t>
            </a:r>
            <a:r>
              <a:rPr lang="da-DK" altLang="da-DK" sz="900" b="1" baseline="0" noProof="1">
                <a:solidFill>
                  <a:schemeClr val="tx1"/>
                </a:solidFill>
                <a:latin typeface="Arial" panose="020B0604020202020204" pitchFamily="34" charset="0"/>
                <a:cs typeface="Arial" panose="020B0604020202020204" pitchFamily="34" charset="0"/>
              </a:rPr>
              <a:t>Layout</a:t>
            </a:r>
            <a:r>
              <a:rPr lang="da-DK" altLang="da-DK" sz="900" b="0" baseline="0" noProof="1">
                <a:solidFill>
                  <a:schemeClr val="tx1"/>
                </a:solidFill>
                <a:latin typeface="Arial" panose="020B0604020202020204" pitchFamily="34" charset="0"/>
                <a:cs typeface="Arial" panose="020B0604020202020204" pitchFamily="34" charset="0"/>
              </a:rPr>
              <a:t> </a:t>
            </a:r>
            <a:br>
              <a:rPr lang="da-DK" altLang="da-DK" sz="900" b="0" baseline="0" noProof="1">
                <a:solidFill>
                  <a:schemeClr val="tx1"/>
                </a:solidFill>
                <a:latin typeface="Arial" panose="020B0604020202020204" pitchFamily="34" charset="0"/>
                <a:cs typeface="Arial" panose="020B0604020202020204" pitchFamily="34" charset="0"/>
              </a:rPr>
            </a:br>
            <a:r>
              <a:rPr lang="da-DK" altLang="da-DK" sz="900" b="0" baseline="0" noProof="1">
                <a:solidFill>
                  <a:schemeClr val="tx1"/>
                </a:solidFill>
                <a:latin typeface="Arial" panose="020B0604020202020204" pitchFamily="34" charset="0"/>
                <a:cs typeface="Arial" panose="020B0604020202020204" pitchFamily="34" charset="0"/>
              </a:rPr>
              <a:t>for at få vist en dropdown menu af </a:t>
            </a:r>
            <a:br>
              <a:rPr lang="da-DK" altLang="da-DK" sz="900" b="0" baseline="0" noProof="1">
                <a:solidFill>
                  <a:schemeClr val="tx1"/>
                </a:solidFill>
                <a:latin typeface="Arial" panose="020B0604020202020204" pitchFamily="34" charset="0"/>
                <a:cs typeface="Arial" panose="020B0604020202020204" pitchFamily="34" charset="0"/>
              </a:rPr>
            </a:br>
            <a:r>
              <a:rPr lang="da-DK" altLang="da-DK" sz="900" b="0" baseline="0" noProof="1">
                <a:solidFill>
                  <a:schemeClr val="tx1"/>
                </a:solidFill>
                <a:latin typeface="Arial" panose="020B0604020202020204" pitchFamily="34" charset="0"/>
                <a:cs typeface="Arial" panose="020B0604020202020204" pitchFamily="34" charset="0"/>
              </a:rPr>
              <a:t>mulige slides layout</a:t>
            </a: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Vælg </a:t>
            </a:r>
            <a:r>
              <a:rPr lang="da-DK" altLang="da-DK" sz="900" b="1" noProof="1">
                <a:solidFill>
                  <a:schemeClr val="tx1"/>
                </a:solidFill>
                <a:latin typeface="Arial" panose="020B0604020202020204" pitchFamily="34" charset="0"/>
                <a:cs typeface="Arial" panose="020B0604020202020204" pitchFamily="34" charset="0"/>
              </a:rPr>
              <a:t>Layout</a:t>
            </a:r>
            <a:r>
              <a:rPr lang="da-DK" altLang="da-DK" sz="900" b="0" noProof="1">
                <a:solidFill>
                  <a:schemeClr val="tx1"/>
                </a:solidFill>
                <a:latin typeface="Arial" panose="020B0604020202020204" pitchFamily="34" charset="0"/>
                <a:cs typeface="Arial" panose="020B0604020202020204" pitchFamily="34" charset="0"/>
              </a:rPr>
              <a:t> for at ændre dit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nuværende layout til et alternativt</a:t>
            </a:r>
          </a:p>
        </p:txBody>
      </p:sp>
      <p:sp>
        <p:nvSpPr>
          <p:cNvPr id="21" name="Text Box 3"/>
          <p:cNvSpPr txBox="1">
            <a:spLocks noChangeArrowheads="1"/>
          </p:cNvSpPr>
          <p:nvPr userDrawn="1"/>
        </p:nvSpPr>
        <p:spPr bwMode="auto">
          <a:xfrm>
            <a:off x="4498494" y="1815926"/>
            <a:ext cx="2196000" cy="377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900" b="1" noProof="1">
                <a:solidFill>
                  <a:schemeClr val="tx1"/>
                </a:solidFill>
                <a:latin typeface="Arial" panose="020B0604020202020204" pitchFamily="34" charset="0"/>
                <a:cs typeface="Arial" panose="020B0604020202020204" pitchFamily="34" charset="0"/>
              </a:rPr>
              <a:t>Indsæt billede</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På slides med billedpladsholder,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klik på ikonet og vælg </a:t>
            </a:r>
            <a:r>
              <a:rPr lang="da-DK" altLang="da-DK" sz="900" b="1" noProof="1">
                <a:solidFill>
                  <a:schemeClr val="tx1"/>
                </a:solidFill>
                <a:latin typeface="Arial" panose="020B0604020202020204" pitchFamily="34" charset="0"/>
                <a:cs typeface="Arial" panose="020B0604020202020204" pitchFamily="34" charset="0"/>
              </a:rPr>
              <a:t>Indsæt</a:t>
            </a:r>
          </a:p>
          <a:p>
            <a:pPr eaLnBrk="1" hangingPunct="1">
              <a:spcBef>
                <a:spcPts val="1200"/>
              </a:spcBef>
              <a:spcAft>
                <a:spcPts val="600"/>
              </a:spcAft>
              <a:defRPr/>
            </a:pPr>
            <a:r>
              <a:rPr lang="da-DK" sz="900" b="1" noProof="1">
                <a:solidFill>
                  <a:schemeClr val="tx1"/>
                </a:solidFill>
                <a:latin typeface="Arial" panose="020B0604020202020204" pitchFamily="34" charset="0"/>
                <a:cs typeface="Arial" panose="020B0604020202020204" pitchFamily="34" charset="0"/>
              </a:rPr>
              <a:t>Beskær billede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Beskær</a:t>
            </a:r>
            <a:r>
              <a:rPr lang="da-DK" altLang="da-DK" sz="900" b="0" noProof="1">
                <a:solidFill>
                  <a:schemeClr val="tx1"/>
                </a:solidFill>
                <a:latin typeface="Arial" panose="020B0604020202020204" pitchFamily="34" charset="0"/>
                <a:cs typeface="Arial" panose="020B0604020202020204" pitchFamily="34" charset="0"/>
              </a:rPr>
              <a:t> for at ændre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billedets fokus/størrelse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Ønsker du at skalere billedet, så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hold </a:t>
            </a:r>
            <a:r>
              <a:rPr lang="da-DK" altLang="da-DK" sz="900" b="1" noProof="1">
                <a:solidFill>
                  <a:schemeClr val="tx1"/>
                </a:solidFill>
                <a:latin typeface="Arial" panose="020B0604020202020204" pitchFamily="34" charset="0"/>
                <a:cs typeface="Arial" panose="020B0604020202020204" pitchFamily="34" charset="0"/>
              </a:rPr>
              <a:t>SHIFT</a:t>
            </a:r>
            <a:r>
              <a:rPr lang="da-DK" altLang="da-DK" sz="900" b="0" noProof="1">
                <a:solidFill>
                  <a:schemeClr val="tx1"/>
                </a:solidFill>
                <a:latin typeface="Arial" panose="020B0604020202020204" pitchFamily="34" charset="0"/>
                <a:cs typeface="Arial" panose="020B0604020202020204" pitchFamily="34" charset="0"/>
              </a:rPr>
              <a:t>-knappen nede, mens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du trækker i billedets hjørner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Tips: </a:t>
            </a:r>
            <a:r>
              <a:rPr lang="da-DK" altLang="da-DK" sz="900" b="0" noProof="1">
                <a:solidFill>
                  <a:schemeClr val="tx1"/>
                </a:solidFill>
                <a:latin typeface="Arial" panose="020B0604020202020204" pitchFamily="34" charset="0"/>
                <a:cs typeface="Arial" panose="020B0604020202020204" pitchFamily="34" charset="0"/>
              </a:rPr>
              <a:t>Hvis du sletter billedet og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indsætter et nyt, kan billedet lægge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sig foran tekst og grafik. Hvis dette sker, højreklik på billedet og vælg </a:t>
            </a:r>
            <a:r>
              <a:rPr lang="da-DK" altLang="da-DK" sz="900" b="1" noProof="1">
                <a:solidFill>
                  <a:schemeClr val="tx1"/>
                </a:solidFill>
                <a:latin typeface="Arial" panose="020B0604020202020204" pitchFamily="34" charset="0"/>
                <a:cs typeface="Arial" panose="020B0604020202020204" pitchFamily="34" charset="0"/>
              </a:rPr>
              <a:t>Placer bagest</a:t>
            </a:r>
          </a:p>
          <a:p>
            <a:pPr fontAlgn="auto">
              <a:spcBef>
                <a:spcPts val="1200"/>
              </a:spcBef>
              <a:spcAft>
                <a:spcPts val="600"/>
              </a:spcAft>
              <a:buFont typeface="+mj-lt"/>
              <a:buNone/>
              <a:defRPr/>
            </a:pPr>
            <a:r>
              <a:rPr lang="da-DK" sz="900" b="1" noProof="1">
                <a:solidFill>
                  <a:schemeClr val="tx1"/>
                </a:solidFill>
                <a:latin typeface="Arial" panose="020B0604020202020204" pitchFamily="34" charset="0"/>
                <a:cs typeface="Arial" panose="020B0604020202020204" pitchFamily="34" charset="0"/>
              </a:rPr>
              <a:t>Nulstil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Hjem</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Vælg </a:t>
            </a:r>
            <a:r>
              <a:rPr lang="da-DK" altLang="da-DK" sz="900" b="1" noProof="1">
                <a:solidFill>
                  <a:schemeClr val="tx1"/>
                </a:solidFill>
                <a:latin typeface="Arial" panose="020B0604020202020204" pitchFamily="34" charset="0"/>
                <a:cs typeface="Arial" panose="020B0604020202020204" pitchFamily="34" charset="0"/>
              </a:rPr>
              <a:t>Nulstil</a:t>
            </a:r>
            <a:r>
              <a:rPr lang="da-DK" altLang="da-DK" sz="900" b="0" noProof="1">
                <a:solidFill>
                  <a:schemeClr val="tx1"/>
                </a:solidFill>
                <a:latin typeface="Arial" panose="020B0604020202020204" pitchFamily="34" charset="0"/>
                <a:cs typeface="Arial" panose="020B0604020202020204" pitchFamily="34" charset="0"/>
              </a:rPr>
              <a:t> for at nulstille placering, størrelse og formatering af pladsholdere til layoutets oprindelige design</a:t>
            </a:r>
            <a:endParaRPr lang="da-DK" sz="90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endParaRPr lang="da-DK" altLang="da-DK" sz="900" b="1" noProof="1">
              <a:solidFill>
                <a:schemeClr val="tx1"/>
              </a:solidFill>
              <a:latin typeface="Arial" panose="020B0604020202020204" pitchFamily="34" charset="0"/>
              <a:cs typeface="Arial" panose="020B0604020202020204" pitchFamily="34" charset="0"/>
            </a:endParaRPr>
          </a:p>
        </p:txBody>
      </p:sp>
      <p:sp>
        <p:nvSpPr>
          <p:cNvPr id="25" name="Text Box 4"/>
          <p:cNvSpPr txBox="1">
            <a:spLocks noChangeArrowheads="1"/>
          </p:cNvSpPr>
          <p:nvPr userDrawn="1"/>
        </p:nvSpPr>
        <p:spPr bwMode="auto">
          <a:xfrm>
            <a:off x="7925239" y="1815926"/>
            <a:ext cx="2358243" cy="3508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900" b="1" noProof="1">
                <a:solidFill>
                  <a:schemeClr val="tx1"/>
                </a:solidFill>
                <a:latin typeface="Arial" panose="020B0604020202020204" pitchFamily="34" charset="0"/>
                <a:cs typeface="Arial" panose="020B0604020202020204" pitchFamily="34" charset="0"/>
              </a:rPr>
              <a:t>For at justere sidenummerering, </a:t>
            </a:r>
            <a:br>
              <a:rPr lang="da-DK" sz="900" b="1" noProof="1">
                <a:solidFill>
                  <a:schemeClr val="tx1"/>
                </a:solidFill>
                <a:latin typeface="Arial" panose="020B0604020202020204" pitchFamily="34" charset="0"/>
                <a:cs typeface="Arial" panose="020B0604020202020204" pitchFamily="34" charset="0"/>
              </a:rPr>
            </a:br>
            <a:r>
              <a:rPr lang="da-DK" sz="900" b="1" noProof="1">
                <a:solidFill>
                  <a:schemeClr val="tx1"/>
                </a:solidFill>
                <a:latin typeface="Arial" panose="020B0604020202020204" pitchFamily="34" charset="0"/>
                <a:cs typeface="Arial" panose="020B0604020202020204" pitchFamily="34" charset="0"/>
              </a:rPr>
              <a:t>dato og sidefod</a:t>
            </a: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Arial" panose="020B0604020202020204" pitchFamily="34" charset="0"/>
                <a:cs typeface="Arial" panose="020B0604020202020204" pitchFamily="34" charset="0"/>
              </a:rPr>
              <a:t>Gør dette som</a:t>
            </a:r>
            <a:r>
              <a:rPr lang="da-DK" altLang="da-DK" sz="900" b="0" baseline="0" noProof="1">
                <a:solidFill>
                  <a:schemeClr val="tx1"/>
                </a:solidFill>
                <a:latin typeface="Arial" panose="020B0604020202020204" pitchFamily="34" charset="0"/>
                <a:cs typeface="Arial" panose="020B0604020202020204" pitchFamily="34" charset="0"/>
              </a:rPr>
              <a:t> det sidste i din præsentation, så det slår igennem på alle slides</a:t>
            </a:r>
            <a:endParaRPr lang="da-DK" sz="9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Indsæt</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Sidehoved og Sidefod</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(indtast evt. tekst i sidefod)</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Vælg </a:t>
            </a:r>
            <a:r>
              <a:rPr lang="da-DK" altLang="da-DK" sz="900" b="1" noProof="1">
                <a:solidFill>
                  <a:schemeClr val="tx1"/>
                </a:solidFill>
                <a:latin typeface="Arial" panose="020B0604020202020204" pitchFamily="34" charset="0"/>
                <a:cs typeface="Arial" panose="020B0604020202020204" pitchFamily="34" charset="0"/>
              </a:rPr>
              <a:t>Anvend på alle </a:t>
            </a:r>
            <a:r>
              <a:rPr lang="da-DK" altLang="da-DK" sz="900" b="0" noProof="1">
                <a:solidFill>
                  <a:schemeClr val="tx1"/>
                </a:solidFill>
                <a:latin typeface="Arial" panose="020B0604020202020204" pitchFamily="34" charset="0"/>
                <a:cs typeface="Arial" panose="020B0604020202020204" pitchFamily="34" charset="0"/>
              </a:rPr>
              <a:t>eller </a:t>
            </a:r>
            <a:r>
              <a:rPr lang="da-DK" altLang="da-DK" sz="900" b="1" noProof="1">
                <a:solidFill>
                  <a:schemeClr val="tx1"/>
                </a:solidFill>
                <a:latin typeface="Arial" panose="020B0604020202020204" pitchFamily="34" charset="0"/>
                <a:cs typeface="Arial" panose="020B0604020202020204" pitchFamily="34" charset="0"/>
              </a:rPr>
              <a:t>Anvend</a:t>
            </a:r>
            <a:r>
              <a:rPr lang="da-DK" altLang="da-DK" sz="900" b="0" noProof="1">
                <a:solidFill>
                  <a:schemeClr val="tx1"/>
                </a:solidFill>
                <a:latin typeface="Arial" panose="020B0604020202020204" pitchFamily="34" charset="0"/>
                <a:cs typeface="Arial" panose="020B0604020202020204" pitchFamily="34" charset="0"/>
              </a:rPr>
              <a:t> hvis det kun skal være på et enkelt slide</a:t>
            </a:r>
          </a:p>
          <a:p>
            <a:pPr eaLnBrk="1" hangingPunct="1">
              <a:spcBef>
                <a:spcPts val="1200"/>
              </a:spcBef>
              <a:spcAft>
                <a:spcPts val="600"/>
              </a:spcAft>
              <a:defRPr/>
            </a:pPr>
            <a:r>
              <a:rPr lang="da-DK" sz="900" b="1" noProof="1">
                <a:solidFill>
                  <a:schemeClr val="tx1"/>
                </a:solidFill>
                <a:latin typeface="Arial" panose="020B0604020202020204" pitchFamily="34" charset="0"/>
                <a:cs typeface="Arial" panose="020B0604020202020204" pitchFamily="34" charset="0"/>
              </a:rPr>
              <a:t>Hjælpelinjer</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For at se hjælpelinjer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Vis </a:t>
            </a:r>
            <a:r>
              <a:rPr lang="da-DK" altLang="da-DK" sz="900" b="0" noProof="1">
                <a:solidFill>
                  <a:schemeClr val="tx1"/>
                </a:solidFill>
                <a:latin typeface="Arial" panose="020B0604020202020204" pitchFamily="34" charset="0"/>
                <a:cs typeface="Arial" panose="020B0604020202020204" pitchFamily="34" charset="0"/>
              </a:rPr>
              <a:t>og sæt hak ved </a:t>
            </a:r>
            <a:r>
              <a:rPr lang="da-DK" altLang="da-DK" sz="900" b="1" noProof="1">
                <a:solidFill>
                  <a:schemeClr val="tx1"/>
                </a:solidFill>
                <a:latin typeface="Arial" panose="020B0604020202020204" pitchFamily="34" charset="0"/>
                <a:cs typeface="Arial" panose="020B0604020202020204" pitchFamily="34" charset="0"/>
              </a:rPr>
              <a:t>Hjælpelinjer</a:t>
            </a:r>
          </a:p>
          <a:p>
            <a:pPr eaLnBrk="1" hangingPunct="1">
              <a:spcAft>
                <a:spcPts val="600"/>
              </a:spcAft>
              <a:defRPr/>
            </a:pP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Tips: Alt + F9 </a:t>
            </a:r>
            <a:r>
              <a:rPr lang="da-DK" altLang="da-DK" sz="900" b="0" noProof="1">
                <a:solidFill>
                  <a:schemeClr val="tx1"/>
                </a:solidFill>
                <a:latin typeface="Arial" panose="020B0604020202020204" pitchFamily="34" charset="0"/>
                <a:cs typeface="Arial" panose="020B0604020202020204" pitchFamily="34" charset="0"/>
              </a:rPr>
              <a:t>for hurtig visning af hjælpelinjer</a:t>
            </a:r>
          </a:p>
          <a:p>
            <a:pPr eaLnBrk="1" hangingPunct="1">
              <a:spcAft>
                <a:spcPts val="600"/>
              </a:spcAft>
              <a:defRPr/>
            </a:pPr>
            <a:endParaRPr lang="da-DK" altLang="da-DK" sz="900" b="0" noProof="1">
              <a:solidFill>
                <a:schemeClr val="tx1"/>
              </a:solidFill>
              <a:latin typeface="Arial" panose="020B0604020202020204" pitchFamily="34" charset="0"/>
              <a:cs typeface="Arial" panose="020B0604020202020204" pitchFamily="34" charset="0"/>
            </a:endParaRPr>
          </a:p>
        </p:txBody>
      </p:sp>
      <p:pic>
        <p:nvPicPr>
          <p:cNvPr id="28" name="1 Forøg formindsk"/>
          <p:cNvPicPr>
            <a:picLocks noChangeAspect="1"/>
          </p:cNvPicPr>
          <p:nvPr userDrawn="1"/>
        </p:nvPicPr>
        <p:blipFill>
          <a:blip r:embed="rId2"/>
          <a:stretch>
            <a:fillRect/>
          </a:stretch>
        </p:blipFill>
        <p:spPr>
          <a:xfrm>
            <a:off x="2700549" y="2900575"/>
            <a:ext cx="549328" cy="285228"/>
          </a:xfrm>
          <a:prstGeom prst="rect">
            <a:avLst/>
          </a:prstGeom>
        </p:spPr>
      </p:pic>
      <p:pic>
        <p:nvPicPr>
          <p:cNvPr id="20" name="2 Ny slide"/>
          <p:cNvPicPr>
            <a:picLocks noChangeAspect="1"/>
          </p:cNvPicPr>
          <p:nvPr userDrawn="1"/>
        </p:nvPicPr>
        <p:blipFill rotWithShape="1">
          <a:blip r:embed="rId3"/>
          <a:srcRect l="2931" r="60888"/>
          <a:stretch/>
        </p:blipFill>
        <p:spPr>
          <a:xfrm>
            <a:off x="2714468" y="3629774"/>
            <a:ext cx="363713" cy="647461"/>
          </a:xfrm>
          <a:prstGeom prst="rect">
            <a:avLst/>
          </a:prstGeom>
        </p:spPr>
      </p:pic>
      <p:pic>
        <p:nvPicPr>
          <p:cNvPr id="16" name="3 Layout"/>
          <p:cNvPicPr>
            <a:picLocks noChangeAspect="1"/>
          </p:cNvPicPr>
          <p:nvPr userDrawn="1"/>
        </p:nvPicPr>
        <p:blipFill rotWithShape="1">
          <a:blip r:embed="rId3"/>
          <a:srcRect l="36944" r="2272" b="69429"/>
          <a:stretch/>
        </p:blipFill>
        <p:spPr>
          <a:xfrm>
            <a:off x="2729933" y="4483855"/>
            <a:ext cx="593368" cy="192211"/>
          </a:xfrm>
          <a:prstGeom prst="rect">
            <a:avLst/>
          </a:prstGeom>
        </p:spPr>
      </p:pic>
      <p:pic>
        <p:nvPicPr>
          <p:cNvPr id="24" name="4 Nulstil"/>
          <p:cNvPicPr>
            <a:picLocks noChangeAspect="1"/>
          </p:cNvPicPr>
          <p:nvPr userDrawn="1"/>
        </p:nvPicPr>
        <p:blipFill>
          <a:blip r:embed="rId4"/>
          <a:stretch>
            <a:fillRect/>
          </a:stretch>
        </p:blipFill>
        <p:spPr>
          <a:xfrm>
            <a:off x="6601121" y="5102569"/>
            <a:ext cx="547241" cy="197798"/>
          </a:xfrm>
          <a:prstGeom prst="rect">
            <a:avLst/>
          </a:prstGeom>
        </p:spPr>
      </p:pic>
      <p:pic>
        <p:nvPicPr>
          <p:cNvPr id="5" name="5 Indsæt billede"/>
          <p:cNvPicPr>
            <a:picLocks noChangeAspect="1"/>
          </p:cNvPicPr>
          <p:nvPr userDrawn="1"/>
        </p:nvPicPr>
        <p:blipFill>
          <a:blip r:embed="rId5"/>
          <a:stretch>
            <a:fillRect/>
          </a:stretch>
        </p:blipFill>
        <p:spPr>
          <a:xfrm>
            <a:off x="6601121" y="2075087"/>
            <a:ext cx="262151" cy="256054"/>
          </a:xfrm>
          <a:prstGeom prst="rect">
            <a:avLst/>
          </a:prstGeom>
        </p:spPr>
      </p:pic>
      <p:pic>
        <p:nvPicPr>
          <p:cNvPr id="23" name="6 Beskær"/>
          <p:cNvPicPr>
            <a:picLocks noChangeAspect="1"/>
          </p:cNvPicPr>
          <p:nvPr userDrawn="1"/>
        </p:nvPicPr>
        <p:blipFill>
          <a:blip r:embed="rId6"/>
          <a:stretch>
            <a:fillRect/>
          </a:stretch>
        </p:blipFill>
        <p:spPr>
          <a:xfrm>
            <a:off x="6601121" y="2748409"/>
            <a:ext cx="337400" cy="321707"/>
          </a:xfrm>
          <a:prstGeom prst="rect">
            <a:avLst/>
          </a:prstGeom>
        </p:spPr>
      </p:pic>
      <p:pic>
        <p:nvPicPr>
          <p:cNvPr id="2" name="7 Skalér billede"/>
          <p:cNvPicPr>
            <a:picLocks noChangeAspect="1"/>
          </p:cNvPicPr>
          <p:nvPr userDrawn="1"/>
        </p:nvPicPr>
        <p:blipFill>
          <a:blip r:embed="rId7"/>
          <a:stretch>
            <a:fillRect/>
          </a:stretch>
        </p:blipFill>
        <p:spPr>
          <a:xfrm>
            <a:off x="6601121" y="3242399"/>
            <a:ext cx="359695" cy="335309"/>
          </a:xfrm>
          <a:prstGeom prst="rect">
            <a:avLst/>
          </a:prstGeom>
        </p:spPr>
      </p:pic>
    </p:spTree>
    <p:extLst>
      <p:ext uri="{BB962C8B-B14F-4D97-AF65-F5344CB8AC3E}">
        <p14:creationId xmlns:p14="http://schemas.microsoft.com/office/powerpoint/2010/main" val="3475792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elslide lys blå SUM">
  <p:cSld name="Titelslide lys blå SUM">
    <p:spTree>
      <p:nvGrpSpPr>
        <p:cNvPr id="1" name="Shape 47"/>
        <p:cNvGrpSpPr/>
        <p:nvPr/>
      </p:nvGrpSpPr>
      <p:grpSpPr>
        <a:xfrm>
          <a:off x="0" y="0"/>
          <a:ext cx="0" cy="0"/>
          <a:chOff x="0" y="0"/>
          <a:chExt cx="0" cy="0"/>
        </a:xfrm>
      </p:grpSpPr>
      <p:sp>
        <p:nvSpPr>
          <p:cNvPr id="48" name="Google Shape;48;p24"/>
          <p:cNvSpPr/>
          <p:nvPr/>
        </p:nvSpPr>
        <p:spPr>
          <a:xfrm>
            <a:off x="0" y="0"/>
            <a:ext cx="12193200" cy="6861600"/>
          </a:xfrm>
          <a:prstGeom prst="rect">
            <a:avLst/>
          </a:prstGeom>
          <a:solidFill>
            <a:srgbClr val="BEE3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Raleway"/>
              <a:ea typeface="Raleway"/>
              <a:cs typeface="Raleway"/>
              <a:sym typeface="Raleway"/>
            </a:endParaRPr>
          </a:p>
        </p:txBody>
      </p:sp>
      <p:sp>
        <p:nvSpPr>
          <p:cNvPr id="49" name="Google Shape;49;p24"/>
          <p:cNvSpPr txBox="1">
            <a:spLocks noGrp="1"/>
          </p:cNvSpPr>
          <p:nvPr>
            <p:ph type="ctrTitle"/>
          </p:nvPr>
        </p:nvSpPr>
        <p:spPr>
          <a:xfrm>
            <a:off x="432000" y="1122362"/>
            <a:ext cx="6940800" cy="3621600"/>
          </a:xfrm>
          <a:prstGeom prst="rect">
            <a:avLst/>
          </a:prstGeom>
          <a:noFill/>
          <a:ln>
            <a:noFill/>
          </a:ln>
        </p:spPr>
        <p:txBody>
          <a:bodyPr spcFirstLastPara="1" wrap="square" lIns="0" tIns="0" rIns="0" bIns="0" anchor="b" anchorCtr="0">
            <a:noAutofit/>
          </a:bodyPr>
          <a:lstStyle>
            <a:lvl1pPr lvl="0" algn="l">
              <a:lnSpc>
                <a:spcPct val="83000"/>
              </a:lnSpc>
              <a:spcBef>
                <a:spcPts val="0"/>
              </a:spcBef>
              <a:spcAft>
                <a:spcPts val="0"/>
              </a:spcAft>
              <a:buClr>
                <a:srgbClr val="003356"/>
              </a:buClr>
              <a:buSzPts val="5000"/>
              <a:buFont typeface="Raleway ExtraBold"/>
              <a:buNone/>
              <a:defRPr sz="5000" b="1">
                <a:solidFill>
                  <a:srgbClr val="00335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24"/>
          <p:cNvSpPr txBox="1">
            <a:spLocks noGrp="1"/>
          </p:cNvSpPr>
          <p:nvPr>
            <p:ph type="dt" idx="10"/>
          </p:nvPr>
        </p:nvSpPr>
        <p:spPr>
          <a:xfrm>
            <a:off x="431999" y="5883332"/>
            <a:ext cx="4021200" cy="180000"/>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sz="1500">
                <a:solidFill>
                  <a:srgbClr val="001F34"/>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4"/>
          <p:cNvSpPr txBox="1">
            <a:spLocks noGrp="1"/>
          </p:cNvSpPr>
          <p:nvPr>
            <p:ph type="body" idx="1"/>
          </p:nvPr>
        </p:nvSpPr>
        <p:spPr>
          <a:xfrm>
            <a:off x="431998" y="6090239"/>
            <a:ext cx="4021200" cy="252000"/>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rgbClr val="001F34"/>
              </a:buClr>
              <a:buSzPts val="1500"/>
              <a:buNone/>
              <a:defRPr sz="1500">
                <a:solidFill>
                  <a:srgbClr val="001F34"/>
                </a:solidFill>
              </a:defRPr>
            </a:lvl1pPr>
            <a:lvl2pPr marL="914400" lvl="1" indent="-228600" algn="l">
              <a:lnSpc>
                <a:spcPct val="110000"/>
              </a:lnSpc>
              <a:spcBef>
                <a:spcPts val="0"/>
              </a:spcBef>
              <a:spcAft>
                <a:spcPts val="0"/>
              </a:spcAft>
              <a:buClr>
                <a:schemeClr val="dk1"/>
              </a:buClr>
              <a:buSzPts val="1500"/>
              <a:buNone/>
              <a:defRPr/>
            </a:lvl2pPr>
            <a:lvl3pPr marL="1371600" lvl="2" indent="-342900" algn="l">
              <a:lnSpc>
                <a:spcPct val="110000"/>
              </a:lnSpc>
              <a:spcBef>
                <a:spcPts val="0"/>
              </a:spcBef>
              <a:spcAft>
                <a:spcPts val="0"/>
              </a:spcAft>
              <a:buClr>
                <a:schemeClr val="dk1"/>
              </a:buClr>
              <a:buSzPts val="1800"/>
              <a:buChar char="−"/>
              <a:defRPr/>
            </a:lvl3pPr>
            <a:lvl4pPr marL="1828800" lvl="3" indent="-342900" algn="l">
              <a:lnSpc>
                <a:spcPct val="110000"/>
              </a:lnSpc>
              <a:spcBef>
                <a:spcPts val="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342900" algn="l">
              <a:lnSpc>
                <a:spcPct val="110000"/>
              </a:lnSpc>
              <a:spcBef>
                <a:spcPts val="0"/>
              </a:spcBef>
              <a:spcAft>
                <a:spcPts val="0"/>
              </a:spcAft>
              <a:buClr>
                <a:schemeClr val="dk1"/>
              </a:buClr>
              <a:buSzPts val="1800"/>
              <a:buChar char="−"/>
              <a:defRPr/>
            </a:lvl6pPr>
            <a:lvl7pPr marL="3200400" lvl="6" indent="-342900" algn="l">
              <a:lnSpc>
                <a:spcPct val="110000"/>
              </a:lnSpc>
              <a:spcBef>
                <a:spcPts val="0"/>
              </a:spcBef>
              <a:spcAft>
                <a:spcPts val="0"/>
              </a:spcAft>
              <a:buClr>
                <a:schemeClr val="dk1"/>
              </a:buClr>
              <a:buSzPts val="1800"/>
              <a:buChar char="−"/>
              <a:defRPr/>
            </a:lvl7pPr>
            <a:lvl8pPr marL="3657600" lvl="7" indent="-342900" algn="l">
              <a:lnSpc>
                <a:spcPct val="110000"/>
              </a:lnSpc>
              <a:spcBef>
                <a:spcPts val="0"/>
              </a:spcBef>
              <a:spcAft>
                <a:spcPts val="0"/>
              </a:spcAft>
              <a:buClr>
                <a:schemeClr val="dk1"/>
              </a:buClr>
              <a:buSzPts val="1800"/>
              <a:buChar char="−"/>
              <a:defRPr/>
            </a:lvl8pPr>
            <a:lvl9pPr marL="4114800" lvl="8" indent="-342900" algn="l">
              <a:lnSpc>
                <a:spcPct val="110000"/>
              </a:lnSpc>
              <a:spcBef>
                <a:spcPts val="0"/>
              </a:spcBef>
              <a:spcAft>
                <a:spcPts val="0"/>
              </a:spcAft>
              <a:buClr>
                <a:schemeClr val="dk1"/>
              </a:buClr>
              <a:buSzPts val="1800"/>
              <a:buChar char="−"/>
              <a:defRPr/>
            </a:lvl9pPr>
          </a:lstStyle>
          <a:p>
            <a:endParaRPr/>
          </a:p>
        </p:txBody>
      </p:sp>
      <p:sp>
        <p:nvSpPr>
          <p:cNvPr id="52" name="Google Shape;52;p24"/>
          <p:cNvSpPr txBox="1">
            <a:spLocks noGrp="1"/>
          </p:cNvSpPr>
          <p:nvPr>
            <p:ph type="body" idx="2"/>
          </p:nvPr>
        </p:nvSpPr>
        <p:spPr>
          <a:xfrm>
            <a:off x="432000" y="6343649"/>
            <a:ext cx="4021200" cy="252000"/>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rgbClr val="001F34"/>
              </a:buClr>
              <a:buSzPts val="1500"/>
              <a:buNone/>
              <a:defRPr sz="1500">
                <a:solidFill>
                  <a:srgbClr val="001F34"/>
                </a:solidFill>
              </a:defRPr>
            </a:lvl1pPr>
            <a:lvl2pPr marL="914400" lvl="1" indent="-228600" algn="l">
              <a:lnSpc>
                <a:spcPct val="110000"/>
              </a:lnSpc>
              <a:spcBef>
                <a:spcPts val="0"/>
              </a:spcBef>
              <a:spcAft>
                <a:spcPts val="0"/>
              </a:spcAft>
              <a:buClr>
                <a:schemeClr val="dk1"/>
              </a:buClr>
              <a:buSzPts val="1500"/>
              <a:buNone/>
              <a:defRPr/>
            </a:lvl2pPr>
            <a:lvl3pPr marL="1371600" lvl="2" indent="-342900" algn="l">
              <a:lnSpc>
                <a:spcPct val="110000"/>
              </a:lnSpc>
              <a:spcBef>
                <a:spcPts val="0"/>
              </a:spcBef>
              <a:spcAft>
                <a:spcPts val="0"/>
              </a:spcAft>
              <a:buClr>
                <a:schemeClr val="dk1"/>
              </a:buClr>
              <a:buSzPts val="1800"/>
              <a:buChar char="−"/>
              <a:defRPr/>
            </a:lvl3pPr>
            <a:lvl4pPr marL="1828800" lvl="3" indent="-342900" algn="l">
              <a:lnSpc>
                <a:spcPct val="110000"/>
              </a:lnSpc>
              <a:spcBef>
                <a:spcPts val="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342900" algn="l">
              <a:lnSpc>
                <a:spcPct val="110000"/>
              </a:lnSpc>
              <a:spcBef>
                <a:spcPts val="0"/>
              </a:spcBef>
              <a:spcAft>
                <a:spcPts val="0"/>
              </a:spcAft>
              <a:buClr>
                <a:schemeClr val="dk1"/>
              </a:buClr>
              <a:buSzPts val="1800"/>
              <a:buChar char="−"/>
              <a:defRPr/>
            </a:lvl6pPr>
            <a:lvl7pPr marL="3200400" lvl="6" indent="-342900" algn="l">
              <a:lnSpc>
                <a:spcPct val="110000"/>
              </a:lnSpc>
              <a:spcBef>
                <a:spcPts val="0"/>
              </a:spcBef>
              <a:spcAft>
                <a:spcPts val="0"/>
              </a:spcAft>
              <a:buClr>
                <a:schemeClr val="dk1"/>
              </a:buClr>
              <a:buSzPts val="1800"/>
              <a:buChar char="−"/>
              <a:defRPr/>
            </a:lvl7pPr>
            <a:lvl8pPr marL="3657600" lvl="7" indent="-342900" algn="l">
              <a:lnSpc>
                <a:spcPct val="110000"/>
              </a:lnSpc>
              <a:spcBef>
                <a:spcPts val="0"/>
              </a:spcBef>
              <a:spcAft>
                <a:spcPts val="0"/>
              </a:spcAft>
              <a:buClr>
                <a:schemeClr val="dk1"/>
              </a:buClr>
              <a:buSzPts val="1800"/>
              <a:buChar char="−"/>
              <a:defRPr/>
            </a:lvl8pPr>
            <a:lvl9pPr marL="4114800" lvl="8" indent="-342900" algn="l">
              <a:lnSpc>
                <a:spcPct val="110000"/>
              </a:lnSpc>
              <a:spcBef>
                <a:spcPts val="0"/>
              </a:spcBef>
              <a:spcAft>
                <a:spcPts val="0"/>
              </a:spcAft>
              <a:buClr>
                <a:schemeClr val="dk1"/>
              </a:buClr>
              <a:buSzPts val="1800"/>
              <a:buChar char="−"/>
              <a:defRPr/>
            </a:lvl9pPr>
          </a:lstStyle>
          <a:p>
            <a:endParaRPr/>
          </a:p>
        </p:txBody>
      </p:sp>
      <p:pic>
        <p:nvPicPr>
          <p:cNvPr id="53" name="Google Shape;53;p24"/>
          <p:cNvPicPr preferRelativeResize="0"/>
          <p:nvPr/>
        </p:nvPicPr>
        <p:blipFill rotWithShape="1">
          <a:blip r:embed="rId2">
            <a:alphaModFix/>
          </a:blip>
          <a:srcRect/>
          <a:stretch/>
        </p:blipFill>
        <p:spPr>
          <a:xfrm>
            <a:off x="432004" y="336145"/>
            <a:ext cx="1800651" cy="421957"/>
          </a:xfrm>
          <a:prstGeom prst="rect">
            <a:avLst/>
          </a:prstGeom>
          <a:noFill/>
          <a:ln>
            <a:noFill/>
          </a:ln>
        </p:spPr>
      </p:pic>
      <p:sp>
        <p:nvSpPr>
          <p:cNvPr id="54" name="Google Shape;54;p24"/>
          <p:cNvSpPr/>
          <p:nvPr/>
        </p:nvSpPr>
        <p:spPr>
          <a:xfrm>
            <a:off x="432000" y="5032800"/>
            <a:ext cx="1346400" cy="338400"/>
          </a:xfrm>
          <a:custGeom>
            <a:avLst/>
            <a:gdLst/>
            <a:ahLst/>
            <a:cxnLst/>
            <a:rect l="l" t="t" r="r" b="b"/>
            <a:pathLst>
              <a:path w="1157" h="288" extrusionOk="0">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rgbClr val="00335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elslide til billede - Bourdeaux">
  <p:cSld name="Titelslide til billede - Bourdeaux">
    <p:spTree>
      <p:nvGrpSpPr>
        <p:cNvPr id="1" name="Shape 82"/>
        <p:cNvGrpSpPr/>
        <p:nvPr/>
      </p:nvGrpSpPr>
      <p:grpSpPr>
        <a:xfrm>
          <a:off x="0" y="0"/>
          <a:ext cx="0" cy="0"/>
          <a:chOff x="0" y="0"/>
          <a:chExt cx="0" cy="0"/>
        </a:xfrm>
      </p:grpSpPr>
      <p:sp>
        <p:nvSpPr>
          <p:cNvPr id="83" name="Google Shape;83;p26"/>
          <p:cNvSpPr>
            <a:spLocks noGrp="1"/>
          </p:cNvSpPr>
          <p:nvPr>
            <p:ph type="pic" idx="2"/>
          </p:nvPr>
        </p:nvSpPr>
        <p:spPr>
          <a:xfrm>
            <a:off x="0" y="-1"/>
            <a:ext cx="12189600" cy="6858000"/>
          </a:xfrm>
          <a:prstGeom prst="rect">
            <a:avLst/>
          </a:prstGeom>
          <a:solidFill>
            <a:srgbClr val="441B3C"/>
          </a:solidFill>
          <a:ln>
            <a:noFill/>
          </a:ln>
        </p:spPr>
      </p:sp>
      <p:sp>
        <p:nvSpPr>
          <p:cNvPr id="84" name="Google Shape;84;p26"/>
          <p:cNvSpPr txBox="1">
            <a:spLocks noGrp="1"/>
          </p:cNvSpPr>
          <p:nvPr>
            <p:ph type="ctrTitle"/>
          </p:nvPr>
        </p:nvSpPr>
        <p:spPr>
          <a:xfrm>
            <a:off x="432000" y="1122362"/>
            <a:ext cx="6940800" cy="3621600"/>
          </a:xfrm>
          <a:prstGeom prst="rect">
            <a:avLst/>
          </a:prstGeom>
          <a:noFill/>
          <a:ln>
            <a:noFill/>
          </a:ln>
        </p:spPr>
        <p:txBody>
          <a:bodyPr spcFirstLastPara="1" wrap="square" lIns="0" tIns="0" rIns="0" bIns="0" anchor="b" anchorCtr="0">
            <a:noAutofit/>
          </a:bodyPr>
          <a:lstStyle>
            <a:lvl1pPr lvl="0" algn="l">
              <a:lnSpc>
                <a:spcPct val="83000"/>
              </a:lnSpc>
              <a:spcBef>
                <a:spcPts val="0"/>
              </a:spcBef>
              <a:spcAft>
                <a:spcPts val="0"/>
              </a:spcAft>
              <a:buClr>
                <a:schemeClr val="lt1"/>
              </a:buClr>
              <a:buSzPts val="5000"/>
              <a:buFont typeface="Raleway ExtraBold"/>
              <a:buNone/>
              <a:defRPr sz="50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26"/>
          <p:cNvSpPr txBox="1">
            <a:spLocks noGrp="1"/>
          </p:cNvSpPr>
          <p:nvPr>
            <p:ph type="dt" idx="10"/>
          </p:nvPr>
        </p:nvSpPr>
        <p:spPr>
          <a:xfrm>
            <a:off x="431999" y="5883332"/>
            <a:ext cx="4021200" cy="180000"/>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sz="150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26"/>
          <p:cNvSpPr txBox="1">
            <a:spLocks noGrp="1"/>
          </p:cNvSpPr>
          <p:nvPr>
            <p:ph type="body" idx="1"/>
          </p:nvPr>
        </p:nvSpPr>
        <p:spPr>
          <a:xfrm>
            <a:off x="431998" y="6090239"/>
            <a:ext cx="4021200" cy="252000"/>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lt1"/>
              </a:buClr>
              <a:buSzPts val="1500"/>
              <a:buNone/>
              <a:defRPr sz="1500">
                <a:solidFill>
                  <a:schemeClr val="lt1"/>
                </a:solidFill>
              </a:defRPr>
            </a:lvl1pPr>
            <a:lvl2pPr marL="914400" lvl="1" indent="-228600" algn="l">
              <a:lnSpc>
                <a:spcPct val="110000"/>
              </a:lnSpc>
              <a:spcBef>
                <a:spcPts val="0"/>
              </a:spcBef>
              <a:spcAft>
                <a:spcPts val="0"/>
              </a:spcAft>
              <a:buClr>
                <a:schemeClr val="dk1"/>
              </a:buClr>
              <a:buSzPts val="1500"/>
              <a:buNone/>
              <a:defRPr/>
            </a:lvl2pPr>
            <a:lvl3pPr marL="1371600" lvl="2" indent="-342900" algn="l">
              <a:lnSpc>
                <a:spcPct val="110000"/>
              </a:lnSpc>
              <a:spcBef>
                <a:spcPts val="0"/>
              </a:spcBef>
              <a:spcAft>
                <a:spcPts val="0"/>
              </a:spcAft>
              <a:buClr>
                <a:schemeClr val="dk1"/>
              </a:buClr>
              <a:buSzPts val="1800"/>
              <a:buChar char="−"/>
              <a:defRPr/>
            </a:lvl3pPr>
            <a:lvl4pPr marL="1828800" lvl="3" indent="-342900" algn="l">
              <a:lnSpc>
                <a:spcPct val="110000"/>
              </a:lnSpc>
              <a:spcBef>
                <a:spcPts val="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342900" algn="l">
              <a:lnSpc>
                <a:spcPct val="110000"/>
              </a:lnSpc>
              <a:spcBef>
                <a:spcPts val="0"/>
              </a:spcBef>
              <a:spcAft>
                <a:spcPts val="0"/>
              </a:spcAft>
              <a:buClr>
                <a:schemeClr val="dk1"/>
              </a:buClr>
              <a:buSzPts val="1800"/>
              <a:buChar char="−"/>
              <a:defRPr/>
            </a:lvl6pPr>
            <a:lvl7pPr marL="3200400" lvl="6" indent="-342900" algn="l">
              <a:lnSpc>
                <a:spcPct val="110000"/>
              </a:lnSpc>
              <a:spcBef>
                <a:spcPts val="0"/>
              </a:spcBef>
              <a:spcAft>
                <a:spcPts val="0"/>
              </a:spcAft>
              <a:buClr>
                <a:schemeClr val="dk1"/>
              </a:buClr>
              <a:buSzPts val="1800"/>
              <a:buChar char="−"/>
              <a:defRPr/>
            </a:lvl7pPr>
            <a:lvl8pPr marL="3657600" lvl="7" indent="-342900" algn="l">
              <a:lnSpc>
                <a:spcPct val="110000"/>
              </a:lnSpc>
              <a:spcBef>
                <a:spcPts val="0"/>
              </a:spcBef>
              <a:spcAft>
                <a:spcPts val="0"/>
              </a:spcAft>
              <a:buClr>
                <a:schemeClr val="dk1"/>
              </a:buClr>
              <a:buSzPts val="1800"/>
              <a:buChar char="−"/>
              <a:defRPr/>
            </a:lvl8pPr>
            <a:lvl9pPr marL="4114800" lvl="8" indent="-342900" algn="l">
              <a:lnSpc>
                <a:spcPct val="110000"/>
              </a:lnSpc>
              <a:spcBef>
                <a:spcPts val="0"/>
              </a:spcBef>
              <a:spcAft>
                <a:spcPts val="0"/>
              </a:spcAft>
              <a:buClr>
                <a:schemeClr val="dk1"/>
              </a:buClr>
              <a:buSzPts val="1800"/>
              <a:buChar char="−"/>
              <a:defRPr/>
            </a:lvl9pPr>
          </a:lstStyle>
          <a:p>
            <a:endParaRPr/>
          </a:p>
        </p:txBody>
      </p:sp>
      <p:sp>
        <p:nvSpPr>
          <p:cNvPr id="87" name="Google Shape;87;p26"/>
          <p:cNvSpPr txBox="1">
            <a:spLocks noGrp="1"/>
          </p:cNvSpPr>
          <p:nvPr>
            <p:ph type="body" idx="3"/>
          </p:nvPr>
        </p:nvSpPr>
        <p:spPr>
          <a:xfrm>
            <a:off x="432000" y="6343649"/>
            <a:ext cx="4021200" cy="252000"/>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lt1"/>
              </a:buClr>
              <a:buSzPts val="1500"/>
              <a:buNone/>
              <a:defRPr sz="1500">
                <a:solidFill>
                  <a:schemeClr val="lt1"/>
                </a:solidFill>
              </a:defRPr>
            </a:lvl1pPr>
            <a:lvl2pPr marL="914400" lvl="1" indent="-228600" algn="l">
              <a:lnSpc>
                <a:spcPct val="110000"/>
              </a:lnSpc>
              <a:spcBef>
                <a:spcPts val="0"/>
              </a:spcBef>
              <a:spcAft>
                <a:spcPts val="0"/>
              </a:spcAft>
              <a:buClr>
                <a:schemeClr val="dk1"/>
              </a:buClr>
              <a:buSzPts val="1500"/>
              <a:buNone/>
              <a:defRPr/>
            </a:lvl2pPr>
            <a:lvl3pPr marL="1371600" lvl="2" indent="-342900" algn="l">
              <a:lnSpc>
                <a:spcPct val="110000"/>
              </a:lnSpc>
              <a:spcBef>
                <a:spcPts val="0"/>
              </a:spcBef>
              <a:spcAft>
                <a:spcPts val="0"/>
              </a:spcAft>
              <a:buClr>
                <a:schemeClr val="dk1"/>
              </a:buClr>
              <a:buSzPts val="1800"/>
              <a:buChar char="−"/>
              <a:defRPr/>
            </a:lvl3pPr>
            <a:lvl4pPr marL="1828800" lvl="3" indent="-342900" algn="l">
              <a:lnSpc>
                <a:spcPct val="110000"/>
              </a:lnSpc>
              <a:spcBef>
                <a:spcPts val="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342900" algn="l">
              <a:lnSpc>
                <a:spcPct val="110000"/>
              </a:lnSpc>
              <a:spcBef>
                <a:spcPts val="0"/>
              </a:spcBef>
              <a:spcAft>
                <a:spcPts val="0"/>
              </a:spcAft>
              <a:buClr>
                <a:schemeClr val="dk1"/>
              </a:buClr>
              <a:buSzPts val="1800"/>
              <a:buChar char="−"/>
              <a:defRPr/>
            </a:lvl6pPr>
            <a:lvl7pPr marL="3200400" lvl="6" indent="-342900" algn="l">
              <a:lnSpc>
                <a:spcPct val="110000"/>
              </a:lnSpc>
              <a:spcBef>
                <a:spcPts val="0"/>
              </a:spcBef>
              <a:spcAft>
                <a:spcPts val="0"/>
              </a:spcAft>
              <a:buClr>
                <a:schemeClr val="dk1"/>
              </a:buClr>
              <a:buSzPts val="1800"/>
              <a:buChar char="−"/>
              <a:defRPr/>
            </a:lvl7pPr>
            <a:lvl8pPr marL="3657600" lvl="7" indent="-342900" algn="l">
              <a:lnSpc>
                <a:spcPct val="110000"/>
              </a:lnSpc>
              <a:spcBef>
                <a:spcPts val="0"/>
              </a:spcBef>
              <a:spcAft>
                <a:spcPts val="0"/>
              </a:spcAft>
              <a:buClr>
                <a:schemeClr val="dk1"/>
              </a:buClr>
              <a:buSzPts val="1800"/>
              <a:buChar char="−"/>
              <a:defRPr/>
            </a:lvl8pPr>
            <a:lvl9pPr marL="4114800" lvl="8" indent="-342900" algn="l">
              <a:lnSpc>
                <a:spcPct val="110000"/>
              </a:lnSpc>
              <a:spcBef>
                <a:spcPts val="0"/>
              </a:spcBef>
              <a:spcAft>
                <a:spcPts val="0"/>
              </a:spcAft>
              <a:buClr>
                <a:schemeClr val="dk1"/>
              </a:buClr>
              <a:buSzPts val="1800"/>
              <a:buChar char="−"/>
              <a:defRPr/>
            </a:lvl9pPr>
          </a:lstStyle>
          <a:p>
            <a:endParaRPr/>
          </a:p>
        </p:txBody>
      </p:sp>
      <p:grpSp>
        <p:nvGrpSpPr>
          <p:cNvPr id="88" name="Google Shape;88;p26"/>
          <p:cNvGrpSpPr/>
          <p:nvPr/>
        </p:nvGrpSpPr>
        <p:grpSpPr>
          <a:xfrm>
            <a:off x="432001" y="335836"/>
            <a:ext cx="1800000" cy="423334"/>
            <a:chOff x="0" y="-7600"/>
            <a:chExt cx="3000000" cy="3015200"/>
          </a:xfrm>
        </p:grpSpPr>
        <p:sp>
          <p:nvSpPr>
            <p:cNvPr id="89" name="Google Shape;89;p26"/>
            <p:cNvSpPr/>
            <p:nvPr/>
          </p:nvSpPr>
          <p:spPr>
            <a:xfrm>
              <a:off x="74050" y="1439375"/>
              <a:ext cx="303400" cy="257600"/>
            </a:xfrm>
            <a:custGeom>
              <a:avLst/>
              <a:gdLst/>
              <a:ahLst/>
              <a:cxnLst/>
              <a:rect l="l" t="t" r="r" b="b"/>
              <a:pathLst>
                <a:path w="12136" h="10304" extrusionOk="0">
                  <a:moveTo>
                    <a:pt x="1" y="1"/>
                  </a:moveTo>
                  <a:lnTo>
                    <a:pt x="1" y="10304"/>
                  </a:lnTo>
                  <a:lnTo>
                    <a:pt x="12135" y="10304"/>
                  </a:lnTo>
                  <a:lnTo>
                    <a:pt x="1213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6"/>
            <p:cNvSpPr/>
            <p:nvPr/>
          </p:nvSpPr>
          <p:spPr>
            <a:xfrm>
              <a:off x="0" y="-7600"/>
              <a:ext cx="449750" cy="1393975"/>
            </a:xfrm>
            <a:custGeom>
              <a:avLst/>
              <a:gdLst/>
              <a:ahLst/>
              <a:cxnLst/>
              <a:rect l="l" t="t" r="r" b="b"/>
              <a:pathLst>
                <a:path w="17990" h="55759" extrusionOk="0">
                  <a:moveTo>
                    <a:pt x="2399" y="28486"/>
                  </a:moveTo>
                  <a:cubicBezTo>
                    <a:pt x="2399" y="28486"/>
                    <a:pt x="2399" y="28789"/>
                    <a:pt x="2399" y="29092"/>
                  </a:cubicBezTo>
                  <a:cubicBezTo>
                    <a:pt x="2257" y="31819"/>
                    <a:pt x="2540" y="33940"/>
                    <a:pt x="2822" y="35456"/>
                  </a:cubicBezTo>
                  <a:cubicBezTo>
                    <a:pt x="3104" y="36668"/>
                    <a:pt x="3951" y="39395"/>
                    <a:pt x="3951" y="39395"/>
                  </a:cubicBezTo>
                  <a:cubicBezTo>
                    <a:pt x="3951" y="39395"/>
                    <a:pt x="3598" y="39698"/>
                    <a:pt x="3527" y="40001"/>
                  </a:cubicBezTo>
                  <a:cubicBezTo>
                    <a:pt x="3457" y="40304"/>
                    <a:pt x="3527" y="40607"/>
                    <a:pt x="3598" y="40910"/>
                  </a:cubicBezTo>
                  <a:cubicBezTo>
                    <a:pt x="4868" y="44243"/>
                    <a:pt x="4938" y="48789"/>
                    <a:pt x="4938" y="51213"/>
                  </a:cubicBezTo>
                  <a:cubicBezTo>
                    <a:pt x="4868" y="52122"/>
                    <a:pt x="4656" y="53031"/>
                    <a:pt x="4374" y="53031"/>
                  </a:cubicBezTo>
                  <a:cubicBezTo>
                    <a:pt x="4092" y="53031"/>
                    <a:pt x="3880" y="52122"/>
                    <a:pt x="3880" y="51213"/>
                  </a:cubicBezTo>
                  <a:cubicBezTo>
                    <a:pt x="3810" y="49395"/>
                    <a:pt x="3598" y="46971"/>
                    <a:pt x="3386" y="44849"/>
                  </a:cubicBezTo>
                  <a:cubicBezTo>
                    <a:pt x="2972" y="41885"/>
                    <a:pt x="2498" y="41369"/>
                    <a:pt x="2218" y="41369"/>
                  </a:cubicBezTo>
                  <a:cubicBezTo>
                    <a:pt x="2069" y="41369"/>
                    <a:pt x="1975" y="41516"/>
                    <a:pt x="1975" y="41516"/>
                  </a:cubicBezTo>
                  <a:cubicBezTo>
                    <a:pt x="1411" y="39092"/>
                    <a:pt x="1199" y="35153"/>
                    <a:pt x="1199" y="35152"/>
                  </a:cubicBezTo>
                  <a:lnTo>
                    <a:pt x="1199" y="35152"/>
                  </a:lnTo>
                  <a:cubicBezTo>
                    <a:pt x="1340" y="35759"/>
                    <a:pt x="1552" y="36062"/>
                    <a:pt x="1693" y="36062"/>
                  </a:cubicBezTo>
                  <a:cubicBezTo>
                    <a:pt x="1905" y="35759"/>
                    <a:pt x="1975" y="35456"/>
                    <a:pt x="1834" y="34849"/>
                  </a:cubicBezTo>
                  <a:cubicBezTo>
                    <a:pt x="988" y="32425"/>
                    <a:pt x="1623" y="28486"/>
                    <a:pt x="2399" y="28486"/>
                  </a:cubicBezTo>
                  <a:close/>
                  <a:moveTo>
                    <a:pt x="15591" y="28486"/>
                  </a:moveTo>
                  <a:cubicBezTo>
                    <a:pt x="16367" y="28486"/>
                    <a:pt x="17002" y="32425"/>
                    <a:pt x="16226" y="34849"/>
                  </a:cubicBezTo>
                  <a:cubicBezTo>
                    <a:pt x="16085" y="35456"/>
                    <a:pt x="16085" y="35759"/>
                    <a:pt x="16296" y="36062"/>
                  </a:cubicBezTo>
                  <a:cubicBezTo>
                    <a:pt x="16437" y="36062"/>
                    <a:pt x="16649" y="35759"/>
                    <a:pt x="16790" y="35152"/>
                  </a:cubicBezTo>
                  <a:lnTo>
                    <a:pt x="16790" y="35152"/>
                  </a:lnTo>
                  <a:cubicBezTo>
                    <a:pt x="16790" y="35153"/>
                    <a:pt x="16649" y="39092"/>
                    <a:pt x="16014" y="41516"/>
                  </a:cubicBezTo>
                  <a:cubicBezTo>
                    <a:pt x="16014" y="41516"/>
                    <a:pt x="15920" y="41369"/>
                    <a:pt x="15774" y="41369"/>
                  </a:cubicBezTo>
                  <a:cubicBezTo>
                    <a:pt x="15500" y="41369"/>
                    <a:pt x="15042" y="41885"/>
                    <a:pt x="14674" y="44849"/>
                  </a:cubicBezTo>
                  <a:cubicBezTo>
                    <a:pt x="14392" y="46971"/>
                    <a:pt x="14250" y="49395"/>
                    <a:pt x="14180" y="51213"/>
                  </a:cubicBezTo>
                  <a:cubicBezTo>
                    <a:pt x="14109" y="52122"/>
                    <a:pt x="13898" y="53031"/>
                    <a:pt x="13616" y="53031"/>
                  </a:cubicBezTo>
                  <a:cubicBezTo>
                    <a:pt x="13404" y="53031"/>
                    <a:pt x="13122" y="52122"/>
                    <a:pt x="13122" y="51213"/>
                  </a:cubicBezTo>
                  <a:cubicBezTo>
                    <a:pt x="13051" y="48789"/>
                    <a:pt x="13192" y="44243"/>
                    <a:pt x="14462" y="40910"/>
                  </a:cubicBezTo>
                  <a:cubicBezTo>
                    <a:pt x="14533" y="40607"/>
                    <a:pt x="14533" y="40304"/>
                    <a:pt x="14533" y="40001"/>
                  </a:cubicBezTo>
                  <a:cubicBezTo>
                    <a:pt x="14462" y="39698"/>
                    <a:pt x="14039" y="39395"/>
                    <a:pt x="14039" y="39395"/>
                  </a:cubicBezTo>
                  <a:cubicBezTo>
                    <a:pt x="14039" y="39395"/>
                    <a:pt x="14956" y="36668"/>
                    <a:pt x="15168" y="35456"/>
                  </a:cubicBezTo>
                  <a:cubicBezTo>
                    <a:pt x="15520" y="33940"/>
                    <a:pt x="15802" y="31819"/>
                    <a:pt x="15661" y="29092"/>
                  </a:cubicBezTo>
                  <a:cubicBezTo>
                    <a:pt x="15661" y="28789"/>
                    <a:pt x="15591" y="28486"/>
                    <a:pt x="15591" y="28486"/>
                  </a:cubicBezTo>
                  <a:close/>
                  <a:moveTo>
                    <a:pt x="5278" y="26426"/>
                  </a:moveTo>
                  <a:cubicBezTo>
                    <a:pt x="6241" y="26426"/>
                    <a:pt x="7598" y="28836"/>
                    <a:pt x="8325" y="34243"/>
                  </a:cubicBezTo>
                  <a:cubicBezTo>
                    <a:pt x="8466" y="35759"/>
                    <a:pt x="8607" y="37274"/>
                    <a:pt x="8677" y="39395"/>
                  </a:cubicBezTo>
                  <a:lnTo>
                    <a:pt x="8466" y="39395"/>
                  </a:lnTo>
                  <a:cubicBezTo>
                    <a:pt x="8325" y="37577"/>
                    <a:pt x="7972" y="36668"/>
                    <a:pt x="7549" y="36668"/>
                  </a:cubicBezTo>
                  <a:cubicBezTo>
                    <a:pt x="6984" y="36668"/>
                    <a:pt x="6490" y="38486"/>
                    <a:pt x="6490" y="40910"/>
                  </a:cubicBezTo>
                  <a:cubicBezTo>
                    <a:pt x="6490" y="41516"/>
                    <a:pt x="6561" y="42425"/>
                    <a:pt x="6561" y="42425"/>
                  </a:cubicBezTo>
                  <a:cubicBezTo>
                    <a:pt x="6772" y="45456"/>
                    <a:pt x="7619" y="48486"/>
                    <a:pt x="8325" y="50001"/>
                  </a:cubicBezTo>
                  <a:cubicBezTo>
                    <a:pt x="8466" y="50304"/>
                    <a:pt x="8536" y="50910"/>
                    <a:pt x="8536" y="51516"/>
                  </a:cubicBezTo>
                  <a:cubicBezTo>
                    <a:pt x="8536" y="51819"/>
                    <a:pt x="8536" y="52122"/>
                    <a:pt x="8466" y="52425"/>
                  </a:cubicBezTo>
                  <a:cubicBezTo>
                    <a:pt x="8403" y="52876"/>
                    <a:pt x="8284" y="53085"/>
                    <a:pt x="8129" y="53085"/>
                  </a:cubicBezTo>
                  <a:cubicBezTo>
                    <a:pt x="7763" y="53085"/>
                    <a:pt x="7198" y="51917"/>
                    <a:pt x="6702" y="50001"/>
                  </a:cubicBezTo>
                  <a:cubicBezTo>
                    <a:pt x="6349" y="48789"/>
                    <a:pt x="6067" y="47577"/>
                    <a:pt x="5855" y="46365"/>
                  </a:cubicBezTo>
                  <a:cubicBezTo>
                    <a:pt x="5855" y="45181"/>
                    <a:pt x="5923" y="39081"/>
                    <a:pt x="4874" y="39081"/>
                  </a:cubicBezTo>
                  <a:cubicBezTo>
                    <a:pt x="4849" y="39081"/>
                    <a:pt x="4823" y="39085"/>
                    <a:pt x="4797" y="39092"/>
                  </a:cubicBezTo>
                  <a:cubicBezTo>
                    <a:pt x="4586" y="38789"/>
                    <a:pt x="3951" y="35759"/>
                    <a:pt x="3951" y="33637"/>
                  </a:cubicBezTo>
                  <a:lnTo>
                    <a:pt x="3951" y="33637"/>
                  </a:lnTo>
                  <a:cubicBezTo>
                    <a:pt x="3951" y="33637"/>
                    <a:pt x="4162" y="34243"/>
                    <a:pt x="4374" y="34546"/>
                  </a:cubicBezTo>
                  <a:cubicBezTo>
                    <a:pt x="4441" y="34588"/>
                    <a:pt x="4500" y="34607"/>
                    <a:pt x="4550" y="34607"/>
                  </a:cubicBezTo>
                  <a:cubicBezTo>
                    <a:pt x="4865" y="34607"/>
                    <a:pt x="4848" y="33858"/>
                    <a:pt x="4727" y="33334"/>
                  </a:cubicBezTo>
                  <a:cubicBezTo>
                    <a:pt x="4515" y="32728"/>
                    <a:pt x="3880" y="30304"/>
                    <a:pt x="4303" y="27880"/>
                  </a:cubicBezTo>
                  <a:cubicBezTo>
                    <a:pt x="4480" y="26929"/>
                    <a:pt x="4838" y="26426"/>
                    <a:pt x="5278" y="26426"/>
                  </a:cubicBezTo>
                  <a:close/>
                  <a:moveTo>
                    <a:pt x="12751" y="26426"/>
                  </a:moveTo>
                  <a:cubicBezTo>
                    <a:pt x="13192" y="26426"/>
                    <a:pt x="13557" y="26929"/>
                    <a:pt x="13757" y="27880"/>
                  </a:cubicBezTo>
                  <a:cubicBezTo>
                    <a:pt x="14180" y="30304"/>
                    <a:pt x="13545" y="32728"/>
                    <a:pt x="13333" y="33334"/>
                  </a:cubicBezTo>
                  <a:cubicBezTo>
                    <a:pt x="13212" y="33858"/>
                    <a:pt x="13195" y="34607"/>
                    <a:pt x="13510" y="34607"/>
                  </a:cubicBezTo>
                  <a:cubicBezTo>
                    <a:pt x="13560" y="34607"/>
                    <a:pt x="13619" y="34588"/>
                    <a:pt x="13686" y="34546"/>
                  </a:cubicBezTo>
                  <a:cubicBezTo>
                    <a:pt x="13898" y="34243"/>
                    <a:pt x="14039" y="33637"/>
                    <a:pt x="14039" y="33637"/>
                  </a:cubicBezTo>
                  <a:lnTo>
                    <a:pt x="14039" y="33637"/>
                  </a:lnTo>
                  <a:cubicBezTo>
                    <a:pt x="14039" y="35759"/>
                    <a:pt x="13474" y="38789"/>
                    <a:pt x="13263" y="39092"/>
                  </a:cubicBezTo>
                  <a:cubicBezTo>
                    <a:pt x="13237" y="39085"/>
                    <a:pt x="13211" y="39081"/>
                    <a:pt x="13186" y="39081"/>
                  </a:cubicBezTo>
                  <a:cubicBezTo>
                    <a:pt x="12134" y="39081"/>
                    <a:pt x="12134" y="45181"/>
                    <a:pt x="12134" y="46365"/>
                  </a:cubicBezTo>
                  <a:cubicBezTo>
                    <a:pt x="11993" y="47577"/>
                    <a:pt x="11711" y="48789"/>
                    <a:pt x="11358" y="50001"/>
                  </a:cubicBezTo>
                  <a:cubicBezTo>
                    <a:pt x="10862" y="51917"/>
                    <a:pt x="10297" y="53085"/>
                    <a:pt x="9907" y="53085"/>
                  </a:cubicBezTo>
                  <a:cubicBezTo>
                    <a:pt x="9742" y="53085"/>
                    <a:pt x="9608" y="52876"/>
                    <a:pt x="9524" y="52425"/>
                  </a:cubicBezTo>
                  <a:cubicBezTo>
                    <a:pt x="9524" y="52122"/>
                    <a:pt x="9453" y="51819"/>
                    <a:pt x="9453" y="51516"/>
                  </a:cubicBezTo>
                  <a:cubicBezTo>
                    <a:pt x="9453" y="50910"/>
                    <a:pt x="9594" y="50304"/>
                    <a:pt x="9735" y="50001"/>
                  </a:cubicBezTo>
                  <a:cubicBezTo>
                    <a:pt x="10370" y="48486"/>
                    <a:pt x="11217" y="45456"/>
                    <a:pt x="11429" y="42425"/>
                  </a:cubicBezTo>
                  <a:cubicBezTo>
                    <a:pt x="11429" y="42425"/>
                    <a:pt x="11499" y="41516"/>
                    <a:pt x="11499" y="40910"/>
                  </a:cubicBezTo>
                  <a:cubicBezTo>
                    <a:pt x="11499" y="38486"/>
                    <a:pt x="11076" y="36668"/>
                    <a:pt x="10511" y="36668"/>
                  </a:cubicBezTo>
                  <a:cubicBezTo>
                    <a:pt x="10088" y="36668"/>
                    <a:pt x="9735" y="37577"/>
                    <a:pt x="9594" y="39395"/>
                  </a:cubicBezTo>
                  <a:lnTo>
                    <a:pt x="9383" y="39395"/>
                  </a:lnTo>
                  <a:cubicBezTo>
                    <a:pt x="9453" y="37274"/>
                    <a:pt x="9524" y="35759"/>
                    <a:pt x="9735" y="34243"/>
                  </a:cubicBezTo>
                  <a:cubicBezTo>
                    <a:pt x="10462" y="28836"/>
                    <a:pt x="11786" y="26426"/>
                    <a:pt x="12751" y="26426"/>
                  </a:cubicBezTo>
                  <a:close/>
                  <a:moveTo>
                    <a:pt x="9030" y="1"/>
                  </a:moveTo>
                  <a:cubicBezTo>
                    <a:pt x="8677" y="1"/>
                    <a:pt x="8466" y="910"/>
                    <a:pt x="8466" y="2425"/>
                  </a:cubicBezTo>
                  <a:cubicBezTo>
                    <a:pt x="8466" y="3334"/>
                    <a:pt x="8536" y="3940"/>
                    <a:pt x="8748" y="4546"/>
                  </a:cubicBezTo>
                  <a:cubicBezTo>
                    <a:pt x="8748" y="7577"/>
                    <a:pt x="8748" y="7577"/>
                    <a:pt x="8748" y="7577"/>
                  </a:cubicBezTo>
                  <a:lnTo>
                    <a:pt x="8113" y="7577"/>
                  </a:lnTo>
                  <a:cubicBezTo>
                    <a:pt x="8042" y="6668"/>
                    <a:pt x="7831" y="6062"/>
                    <a:pt x="7619" y="6062"/>
                  </a:cubicBezTo>
                  <a:cubicBezTo>
                    <a:pt x="7337" y="6062"/>
                    <a:pt x="7055" y="7274"/>
                    <a:pt x="7055" y="8789"/>
                  </a:cubicBezTo>
                  <a:cubicBezTo>
                    <a:pt x="7055" y="10001"/>
                    <a:pt x="7337" y="11213"/>
                    <a:pt x="7619" y="11213"/>
                  </a:cubicBezTo>
                  <a:cubicBezTo>
                    <a:pt x="7831" y="11213"/>
                    <a:pt x="8042" y="10607"/>
                    <a:pt x="8113" y="9698"/>
                  </a:cubicBezTo>
                  <a:lnTo>
                    <a:pt x="8748" y="9698"/>
                  </a:lnTo>
                  <a:cubicBezTo>
                    <a:pt x="8748" y="13031"/>
                    <a:pt x="8748" y="13031"/>
                    <a:pt x="8748" y="13031"/>
                  </a:cubicBezTo>
                  <a:cubicBezTo>
                    <a:pt x="7831" y="13637"/>
                    <a:pt x="7125" y="16365"/>
                    <a:pt x="7125" y="19698"/>
                  </a:cubicBezTo>
                  <a:cubicBezTo>
                    <a:pt x="7125" y="23031"/>
                    <a:pt x="7760" y="25759"/>
                    <a:pt x="8607" y="26365"/>
                  </a:cubicBezTo>
                  <a:cubicBezTo>
                    <a:pt x="8607" y="26365"/>
                    <a:pt x="8536" y="30001"/>
                    <a:pt x="8536" y="30001"/>
                  </a:cubicBezTo>
                  <a:cubicBezTo>
                    <a:pt x="8395" y="29395"/>
                    <a:pt x="8113" y="28183"/>
                    <a:pt x="7760" y="26971"/>
                  </a:cubicBezTo>
                  <a:cubicBezTo>
                    <a:pt x="7047" y="24184"/>
                    <a:pt x="5915" y="21141"/>
                    <a:pt x="4586" y="21141"/>
                  </a:cubicBezTo>
                  <a:cubicBezTo>
                    <a:pt x="4470" y="21141"/>
                    <a:pt x="4352" y="21164"/>
                    <a:pt x="4233" y="21213"/>
                  </a:cubicBezTo>
                  <a:cubicBezTo>
                    <a:pt x="3175" y="21516"/>
                    <a:pt x="2751" y="25152"/>
                    <a:pt x="2751" y="25152"/>
                  </a:cubicBezTo>
                  <a:cubicBezTo>
                    <a:pt x="2751" y="25152"/>
                    <a:pt x="2435" y="24377"/>
                    <a:pt x="1912" y="24377"/>
                  </a:cubicBezTo>
                  <a:cubicBezTo>
                    <a:pt x="1781" y="24377"/>
                    <a:pt x="1637" y="24425"/>
                    <a:pt x="1481" y="24546"/>
                  </a:cubicBezTo>
                  <a:cubicBezTo>
                    <a:pt x="1270" y="24849"/>
                    <a:pt x="0" y="26365"/>
                    <a:pt x="0" y="32425"/>
                  </a:cubicBezTo>
                  <a:cubicBezTo>
                    <a:pt x="0" y="38183"/>
                    <a:pt x="1270" y="42122"/>
                    <a:pt x="1270" y="42122"/>
                  </a:cubicBezTo>
                  <a:cubicBezTo>
                    <a:pt x="1270" y="42122"/>
                    <a:pt x="1058" y="42122"/>
                    <a:pt x="988" y="42728"/>
                  </a:cubicBezTo>
                  <a:cubicBezTo>
                    <a:pt x="847" y="43031"/>
                    <a:pt x="917" y="43637"/>
                    <a:pt x="988" y="43637"/>
                  </a:cubicBezTo>
                  <a:cubicBezTo>
                    <a:pt x="1270" y="43940"/>
                    <a:pt x="1975" y="44243"/>
                    <a:pt x="2469" y="47880"/>
                  </a:cubicBezTo>
                  <a:cubicBezTo>
                    <a:pt x="2963" y="51213"/>
                    <a:pt x="2963" y="53334"/>
                    <a:pt x="2963" y="55759"/>
                  </a:cubicBezTo>
                  <a:lnTo>
                    <a:pt x="15097" y="55759"/>
                  </a:lnTo>
                  <a:cubicBezTo>
                    <a:pt x="15097" y="53334"/>
                    <a:pt x="15026" y="51213"/>
                    <a:pt x="15520" y="47880"/>
                  </a:cubicBezTo>
                  <a:cubicBezTo>
                    <a:pt x="16085" y="44243"/>
                    <a:pt x="16790" y="43940"/>
                    <a:pt x="17002" y="43637"/>
                  </a:cubicBezTo>
                  <a:cubicBezTo>
                    <a:pt x="17072" y="43637"/>
                    <a:pt x="17213" y="43031"/>
                    <a:pt x="17072" y="42728"/>
                  </a:cubicBezTo>
                  <a:cubicBezTo>
                    <a:pt x="17002" y="42122"/>
                    <a:pt x="16790" y="42122"/>
                    <a:pt x="16790" y="42122"/>
                  </a:cubicBezTo>
                  <a:cubicBezTo>
                    <a:pt x="16790" y="42122"/>
                    <a:pt x="17989" y="38183"/>
                    <a:pt x="17989" y="32425"/>
                  </a:cubicBezTo>
                  <a:cubicBezTo>
                    <a:pt x="17989" y="26365"/>
                    <a:pt x="16790" y="24849"/>
                    <a:pt x="16508" y="24546"/>
                  </a:cubicBezTo>
                  <a:cubicBezTo>
                    <a:pt x="16367" y="24425"/>
                    <a:pt x="16234" y="24377"/>
                    <a:pt x="16112" y="24377"/>
                  </a:cubicBezTo>
                  <a:cubicBezTo>
                    <a:pt x="15625" y="24377"/>
                    <a:pt x="15309" y="25152"/>
                    <a:pt x="15309" y="25152"/>
                  </a:cubicBezTo>
                  <a:cubicBezTo>
                    <a:pt x="15309" y="25152"/>
                    <a:pt x="14885" y="21516"/>
                    <a:pt x="13827" y="21213"/>
                  </a:cubicBezTo>
                  <a:cubicBezTo>
                    <a:pt x="13702" y="21164"/>
                    <a:pt x="13580" y="21141"/>
                    <a:pt x="13460" y="21141"/>
                  </a:cubicBezTo>
                  <a:cubicBezTo>
                    <a:pt x="12085" y="21141"/>
                    <a:pt x="11008" y="24184"/>
                    <a:pt x="10229" y="26971"/>
                  </a:cubicBezTo>
                  <a:cubicBezTo>
                    <a:pt x="9947" y="28183"/>
                    <a:pt x="9665" y="29395"/>
                    <a:pt x="9453" y="30001"/>
                  </a:cubicBezTo>
                  <a:cubicBezTo>
                    <a:pt x="9383" y="26365"/>
                    <a:pt x="9383" y="26365"/>
                    <a:pt x="9383" y="26365"/>
                  </a:cubicBezTo>
                  <a:cubicBezTo>
                    <a:pt x="10229" y="25759"/>
                    <a:pt x="10935" y="23031"/>
                    <a:pt x="10935" y="19698"/>
                  </a:cubicBezTo>
                  <a:cubicBezTo>
                    <a:pt x="10935" y="16365"/>
                    <a:pt x="10229" y="13637"/>
                    <a:pt x="9312" y="13031"/>
                  </a:cubicBezTo>
                  <a:cubicBezTo>
                    <a:pt x="9312" y="9698"/>
                    <a:pt x="9312" y="9698"/>
                    <a:pt x="9312" y="9698"/>
                  </a:cubicBezTo>
                  <a:lnTo>
                    <a:pt x="9947" y="9698"/>
                  </a:lnTo>
                  <a:cubicBezTo>
                    <a:pt x="10018" y="10607"/>
                    <a:pt x="10229" y="11213"/>
                    <a:pt x="10441" y="11213"/>
                  </a:cubicBezTo>
                  <a:cubicBezTo>
                    <a:pt x="10723" y="11213"/>
                    <a:pt x="11005" y="10001"/>
                    <a:pt x="11005" y="8789"/>
                  </a:cubicBezTo>
                  <a:cubicBezTo>
                    <a:pt x="11005" y="7274"/>
                    <a:pt x="10723" y="6062"/>
                    <a:pt x="10441" y="6062"/>
                  </a:cubicBezTo>
                  <a:cubicBezTo>
                    <a:pt x="10229" y="6062"/>
                    <a:pt x="10018" y="6668"/>
                    <a:pt x="9947" y="7577"/>
                  </a:cubicBezTo>
                  <a:lnTo>
                    <a:pt x="9312" y="7577"/>
                  </a:lnTo>
                  <a:cubicBezTo>
                    <a:pt x="9312" y="4546"/>
                    <a:pt x="9312" y="4546"/>
                    <a:pt x="9312" y="4546"/>
                  </a:cubicBezTo>
                  <a:cubicBezTo>
                    <a:pt x="9453" y="3940"/>
                    <a:pt x="9594" y="3334"/>
                    <a:pt x="9594" y="2425"/>
                  </a:cubicBezTo>
                  <a:cubicBezTo>
                    <a:pt x="9594" y="910"/>
                    <a:pt x="9312" y="1"/>
                    <a:pt x="90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6"/>
            <p:cNvSpPr/>
            <p:nvPr/>
          </p:nvSpPr>
          <p:spPr>
            <a:xfrm>
              <a:off x="67000" y="2166650"/>
              <a:ext cx="127025" cy="840950"/>
            </a:xfrm>
            <a:custGeom>
              <a:avLst/>
              <a:gdLst/>
              <a:ahLst/>
              <a:cxnLst/>
              <a:rect l="l" t="t" r="r" b="b"/>
              <a:pathLst>
                <a:path w="5081" h="33638" extrusionOk="0">
                  <a:moveTo>
                    <a:pt x="2682" y="1"/>
                  </a:moveTo>
                  <a:cubicBezTo>
                    <a:pt x="777" y="1"/>
                    <a:pt x="142" y="3031"/>
                    <a:pt x="142" y="8789"/>
                  </a:cubicBezTo>
                  <a:cubicBezTo>
                    <a:pt x="142" y="15758"/>
                    <a:pt x="424" y="17273"/>
                    <a:pt x="2258" y="19092"/>
                  </a:cubicBezTo>
                  <a:cubicBezTo>
                    <a:pt x="3599" y="20304"/>
                    <a:pt x="3599" y="20607"/>
                    <a:pt x="3599" y="24243"/>
                  </a:cubicBezTo>
                  <a:cubicBezTo>
                    <a:pt x="3599" y="27273"/>
                    <a:pt x="3458" y="28182"/>
                    <a:pt x="2399" y="28182"/>
                  </a:cubicBezTo>
                  <a:cubicBezTo>
                    <a:pt x="1694" y="28182"/>
                    <a:pt x="988" y="27576"/>
                    <a:pt x="283" y="26667"/>
                  </a:cubicBezTo>
                  <a:cubicBezTo>
                    <a:pt x="283" y="26667"/>
                    <a:pt x="283" y="26667"/>
                    <a:pt x="1" y="31516"/>
                  </a:cubicBezTo>
                  <a:cubicBezTo>
                    <a:pt x="495" y="32728"/>
                    <a:pt x="1553" y="33637"/>
                    <a:pt x="2399" y="33637"/>
                  </a:cubicBezTo>
                  <a:cubicBezTo>
                    <a:pt x="4657" y="33637"/>
                    <a:pt x="5080" y="30304"/>
                    <a:pt x="5080" y="24243"/>
                  </a:cubicBezTo>
                  <a:cubicBezTo>
                    <a:pt x="5080" y="17576"/>
                    <a:pt x="4939" y="16364"/>
                    <a:pt x="2893" y="14243"/>
                  </a:cubicBezTo>
                  <a:cubicBezTo>
                    <a:pt x="1623" y="12728"/>
                    <a:pt x="1553" y="12728"/>
                    <a:pt x="1553" y="9092"/>
                  </a:cubicBezTo>
                  <a:cubicBezTo>
                    <a:pt x="1553" y="6061"/>
                    <a:pt x="1764" y="5152"/>
                    <a:pt x="2752" y="5152"/>
                  </a:cubicBezTo>
                  <a:cubicBezTo>
                    <a:pt x="3387" y="5152"/>
                    <a:pt x="4092" y="5758"/>
                    <a:pt x="4727" y="6061"/>
                  </a:cubicBezTo>
                  <a:cubicBezTo>
                    <a:pt x="4727" y="6061"/>
                    <a:pt x="4727" y="6061"/>
                    <a:pt x="4939" y="910"/>
                  </a:cubicBezTo>
                  <a:cubicBezTo>
                    <a:pt x="4163" y="304"/>
                    <a:pt x="3387" y="1"/>
                    <a:pt x="26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6"/>
            <p:cNvSpPr/>
            <p:nvPr/>
          </p:nvSpPr>
          <p:spPr>
            <a:xfrm>
              <a:off x="236325" y="2174225"/>
              <a:ext cx="139350" cy="833375"/>
            </a:xfrm>
            <a:custGeom>
              <a:avLst/>
              <a:gdLst/>
              <a:ahLst/>
              <a:cxnLst/>
              <a:rect l="l" t="t" r="r" b="b"/>
              <a:pathLst>
                <a:path w="5574" h="33335" extrusionOk="0">
                  <a:moveTo>
                    <a:pt x="0" y="1"/>
                  </a:moveTo>
                  <a:cubicBezTo>
                    <a:pt x="0" y="1"/>
                    <a:pt x="0" y="1"/>
                    <a:pt x="0" y="23334"/>
                  </a:cubicBezTo>
                  <a:cubicBezTo>
                    <a:pt x="0" y="28486"/>
                    <a:pt x="635" y="33334"/>
                    <a:pt x="2822" y="33334"/>
                  </a:cubicBezTo>
                  <a:cubicBezTo>
                    <a:pt x="4939" y="33334"/>
                    <a:pt x="5573" y="28486"/>
                    <a:pt x="5573" y="23334"/>
                  </a:cubicBezTo>
                  <a:cubicBezTo>
                    <a:pt x="5573" y="23334"/>
                    <a:pt x="5573" y="23334"/>
                    <a:pt x="5573" y="1"/>
                  </a:cubicBezTo>
                  <a:lnTo>
                    <a:pt x="4163" y="1"/>
                  </a:lnTo>
                  <a:cubicBezTo>
                    <a:pt x="4163" y="1"/>
                    <a:pt x="4163" y="1"/>
                    <a:pt x="4163" y="22728"/>
                  </a:cubicBezTo>
                  <a:cubicBezTo>
                    <a:pt x="4163" y="26061"/>
                    <a:pt x="3810" y="27879"/>
                    <a:pt x="2822" y="27879"/>
                  </a:cubicBezTo>
                  <a:cubicBezTo>
                    <a:pt x="1764" y="27879"/>
                    <a:pt x="1411" y="26061"/>
                    <a:pt x="1411" y="22728"/>
                  </a:cubicBezTo>
                  <a:cubicBezTo>
                    <a:pt x="1411" y="22728"/>
                    <a:pt x="1411" y="22728"/>
                    <a:pt x="14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6"/>
            <p:cNvSpPr/>
            <p:nvPr/>
          </p:nvSpPr>
          <p:spPr>
            <a:xfrm>
              <a:off x="426800" y="2174225"/>
              <a:ext cx="153450" cy="818200"/>
            </a:xfrm>
            <a:custGeom>
              <a:avLst/>
              <a:gdLst/>
              <a:ahLst/>
              <a:cxnLst/>
              <a:rect l="l" t="t" r="r" b="b"/>
              <a:pathLst>
                <a:path w="6138" h="32728" extrusionOk="0">
                  <a:moveTo>
                    <a:pt x="0" y="1"/>
                  </a:moveTo>
                  <a:lnTo>
                    <a:pt x="0" y="32728"/>
                  </a:lnTo>
                  <a:lnTo>
                    <a:pt x="1341" y="32728"/>
                  </a:lnTo>
                  <a:lnTo>
                    <a:pt x="1341" y="7879"/>
                  </a:lnTo>
                  <a:lnTo>
                    <a:pt x="4233" y="32728"/>
                  </a:lnTo>
                  <a:lnTo>
                    <a:pt x="6138" y="32728"/>
                  </a:lnTo>
                  <a:lnTo>
                    <a:pt x="6138" y="1"/>
                  </a:lnTo>
                  <a:lnTo>
                    <a:pt x="4797" y="1"/>
                  </a:lnTo>
                  <a:lnTo>
                    <a:pt x="4797" y="24849"/>
                  </a:lnTo>
                  <a:lnTo>
                    <a:pt x="190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6"/>
            <p:cNvSpPr/>
            <p:nvPr/>
          </p:nvSpPr>
          <p:spPr>
            <a:xfrm>
              <a:off x="631375" y="2174225"/>
              <a:ext cx="134075" cy="818200"/>
            </a:xfrm>
            <a:custGeom>
              <a:avLst/>
              <a:gdLst/>
              <a:ahLst/>
              <a:cxnLst/>
              <a:rect l="l" t="t" r="r" b="b"/>
              <a:pathLst>
                <a:path w="5363" h="32728" extrusionOk="0">
                  <a:moveTo>
                    <a:pt x="2682" y="5455"/>
                  </a:moveTo>
                  <a:cubicBezTo>
                    <a:pt x="3669" y="5455"/>
                    <a:pt x="3951" y="7273"/>
                    <a:pt x="3951" y="10304"/>
                  </a:cubicBezTo>
                  <a:cubicBezTo>
                    <a:pt x="3951" y="10304"/>
                    <a:pt x="3951" y="10304"/>
                    <a:pt x="3951" y="22425"/>
                  </a:cubicBezTo>
                  <a:cubicBezTo>
                    <a:pt x="3951" y="25758"/>
                    <a:pt x="3669" y="27273"/>
                    <a:pt x="2682" y="27273"/>
                  </a:cubicBezTo>
                  <a:lnTo>
                    <a:pt x="1482" y="27273"/>
                  </a:lnTo>
                  <a:lnTo>
                    <a:pt x="1482" y="5455"/>
                  </a:lnTo>
                  <a:close/>
                  <a:moveTo>
                    <a:pt x="1" y="1"/>
                  </a:moveTo>
                  <a:cubicBezTo>
                    <a:pt x="1" y="1"/>
                    <a:pt x="1" y="1"/>
                    <a:pt x="1" y="32728"/>
                  </a:cubicBezTo>
                  <a:lnTo>
                    <a:pt x="2893" y="32728"/>
                  </a:lnTo>
                  <a:cubicBezTo>
                    <a:pt x="4727" y="32728"/>
                    <a:pt x="5362" y="28486"/>
                    <a:pt x="5362" y="23940"/>
                  </a:cubicBezTo>
                  <a:cubicBezTo>
                    <a:pt x="5362" y="23940"/>
                    <a:pt x="5362" y="23940"/>
                    <a:pt x="5362" y="8789"/>
                  </a:cubicBezTo>
                  <a:cubicBezTo>
                    <a:pt x="5362" y="4243"/>
                    <a:pt x="4727" y="1"/>
                    <a:pt x="28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6"/>
            <p:cNvSpPr/>
            <p:nvPr/>
          </p:nvSpPr>
          <p:spPr>
            <a:xfrm>
              <a:off x="813050" y="2174225"/>
              <a:ext cx="141100" cy="818200"/>
            </a:xfrm>
            <a:custGeom>
              <a:avLst/>
              <a:gdLst/>
              <a:ahLst/>
              <a:cxnLst/>
              <a:rect l="l" t="t" r="r" b="b"/>
              <a:pathLst>
                <a:path w="5644" h="32728" extrusionOk="0">
                  <a:moveTo>
                    <a:pt x="0" y="1"/>
                  </a:moveTo>
                  <a:lnTo>
                    <a:pt x="0" y="32728"/>
                  </a:lnTo>
                  <a:lnTo>
                    <a:pt x="1411" y="32728"/>
                  </a:lnTo>
                  <a:lnTo>
                    <a:pt x="1411" y="19092"/>
                  </a:lnTo>
                  <a:lnTo>
                    <a:pt x="4233" y="19092"/>
                  </a:lnTo>
                  <a:lnTo>
                    <a:pt x="4233" y="32728"/>
                  </a:lnTo>
                  <a:lnTo>
                    <a:pt x="5644" y="32728"/>
                  </a:lnTo>
                  <a:lnTo>
                    <a:pt x="5644" y="1"/>
                  </a:lnTo>
                  <a:lnTo>
                    <a:pt x="4233" y="1"/>
                  </a:lnTo>
                  <a:lnTo>
                    <a:pt x="4233" y="13637"/>
                  </a:lnTo>
                  <a:lnTo>
                    <a:pt x="1411" y="13637"/>
                  </a:lnTo>
                  <a:lnTo>
                    <a:pt x="141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6"/>
            <p:cNvSpPr/>
            <p:nvPr/>
          </p:nvSpPr>
          <p:spPr>
            <a:xfrm>
              <a:off x="1007050" y="2174225"/>
              <a:ext cx="114650" cy="818200"/>
            </a:xfrm>
            <a:custGeom>
              <a:avLst/>
              <a:gdLst/>
              <a:ahLst/>
              <a:cxnLst/>
              <a:rect l="l" t="t" r="r" b="b"/>
              <a:pathLst>
                <a:path w="4586" h="32728" extrusionOk="0">
                  <a:moveTo>
                    <a:pt x="0" y="1"/>
                  </a:moveTo>
                  <a:lnTo>
                    <a:pt x="0" y="32728"/>
                  </a:lnTo>
                  <a:lnTo>
                    <a:pt x="4586" y="32728"/>
                  </a:lnTo>
                  <a:lnTo>
                    <a:pt x="4586" y="27273"/>
                  </a:lnTo>
                  <a:lnTo>
                    <a:pt x="1411" y="27273"/>
                  </a:lnTo>
                  <a:lnTo>
                    <a:pt x="1411" y="18789"/>
                  </a:lnTo>
                  <a:lnTo>
                    <a:pt x="4374" y="18789"/>
                  </a:lnTo>
                  <a:lnTo>
                    <a:pt x="4374" y="13334"/>
                  </a:lnTo>
                  <a:lnTo>
                    <a:pt x="1411" y="13334"/>
                  </a:lnTo>
                  <a:lnTo>
                    <a:pt x="1411" y="5455"/>
                  </a:lnTo>
                  <a:lnTo>
                    <a:pt x="4586" y="5455"/>
                  </a:lnTo>
                  <a:lnTo>
                    <a:pt x="458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6"/>
            <p:cNvSpPr/>
            <p:nvPr/>
          </p:nvSpPr>
          <p:spPr>
            <a:xfrm>
              <a:off x="1167525" y="2174225"/>
              <a:ext cx="134075" cy="818200"/>
            </a:xfrm>
            <a:custGeom>
              <a:avLst/>
              <a:gdLst/>
              <a:ahLst/>
              <a:cxnLst/>
              <a:rect l="l" t="t" r="r" b="b"/>
              <a:pathLst>
                <a:path w="5363" h="32728" extrusionOk="0">
                  <a:moveTo>
                    <a:pt x="2682" y="5455"/>
                  </a:moveTo>
                  <a:cubicBezTo>
                    <a:pt x="3669" y="5455"/>
                    <a:pt x="3952" y="7273"/>
                    <a:pt x="3952" y="10304"/>
                  </a:cubicBezTo>
                  <a:cubicBezTo>
                    <a:pt x="3952" y="10304"/>
                    <a:pt x="3952" y="10304"/>
                    <a:pt x="3952" y="22425"/>
                  </a:cubicBezTo>
                  <a:cubicBezTo>
                    <a:pt x="3952" y="25758"/>
                    <a:pt x="3669" y="27273"/>
                    <a:pt x="2682" y="27273"/>
                  </a:cubicBezTo>
                  <a:lnTo>
                    <a:pt x="1482" y="27273"/>
                  </a:lnTo>
                  <a:lnTo>
                    <a:pt x="1482" y="5455"/>
                  </a:lnTo>
                  <a:close/>
                  <a:moveTo>
                    <a:pt x="1" y="1"/>
                  </a:moveTo>
                  <a:cubicBezTo>
                    <a:pt x="1" y="1"/>
                    <a:pt x="1" y="1"/>
                    <a:pt x="1" y="32728"/>
                  </a:cubicBezTo>
                  <a:lnTo>
                    <a:pt x="2823" y="32728"/>
                  </a:lnTo>
                  <a:cubicBezTo>
                    <a:pt x="4728" y="32728"/>
                    <a:pt x="5362" y="28486"/>
                    <a:pt x="5362" y="23940"/>
                  </a:cubicBezTo>
                  <a:cubicBezTo>
                    <a:pt x="5362" y="23940"/>
                    <a:pt x="5362" y="23940"/>
                    <a:pt x="5362" y="8789"/>
                  </a:cubicBezTo>
                  <a:cubicBezTo>
                    <a:pt x="5362" y="4243"/>
                    <a:pt x="4728" y="1"/>
                    <a:pt x="28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6"/>
            <p:cNvSpPr/>
            <p:nvPr/>
          </p:nvSpPr>
          <p:spPr>
            <a:xfrm>
              <a:off x="1340375" y="2166650"/>
              <a:ext cx="127000" cy="840950"/>
            </a:xfrm>
            <a:custGeom>
              <a:avLst/>
              <a:gdLst/>
              <a:ahLst/>
              <a:cxnLst/>
              <a:rect l="l" t="t" r="r" b="b"/>
              <a:pathLst>
                <a:path w="5080" h="33638" extrusionOk="0">
                  <a:moveTo>
                    <a:pt x="2681" y="1"/>
                  </a:moveTo>
                  <a:cubicBezTo>
                    <a:pt x="777" y="1"/>
                    <a:pt x="142" y="3031"/>
                    <a:pt x="142" y="8789"/>
                  </a:cubicBezTo>
                  <a:cubicBezTo>
                    <a:pt x="142" y="15758"/>
                    <a:pt x="424" y="17273"/>
                    <a:pt x="2258" y="19092"/>
                  </a:cubicBezTo>
                  <a:cubicBezTo>
                    <a:pt x="3598" y="20304"/>
                    <a:pt x="3598" y="20607"/>
                    <a:pt x="3598" y="24243"/>
                  </a:cubicBezTo>
                  <a:cubicBezTo>
                    <a:pt x="3598" y="27273"/>
                    <a:pt x="3457" y="28182"/>
                    <a:pt x="2399" y="28182"/>
                  </a:cubicBezTo>
                  <a:cubicBezTo>
                    <a:pt x="1623" y="28182"/>
                    <a:pt x="988" y="27576"/>
                    <a:pt x="283" y="26667"/>
                  </a:cubicBezTo>
                  <a:cubicBezTo>
                    <a:pt x="283" y="26667"/>
                    <a:pt x="283" y="26667"/>
                    <a:pt x="1" y="31516"/>
                  </a:cubicBezTo>
                  <a:cubicBezTo>
                    <a:pt x="494" y="32728"/>
                    <a:pt x="1553" y="33637"/>
                    <a:pt x="2399" y="33637"/>
                  </a:cubicBezTo>
                  <a:cubicBezTo>
                    <a:pt x="4657" y="33637"/>
                    <a:pt x="5080" y="30304"/>
                    <a:pt x="5080" y="24243"/>
                  </a:cubicBezTo>
                  <a:cubicBezTo>
                    <a:pt x="5080" y="17576"/>
                    <a:pt x="4939" y="16364"/>
                    <a:pt x="2893" y="14243"/>
                  </a:cubicBezTo>
                  <a:cubicBezTo>
                    <a:pt x="1623" y="12728"/>
                    <a:pt x="1553" y="12728"/>
                    <a:pt x="1553" y="9092"/>
                  </a:cubicBezTo>
                  <a:cubicBezTo>
                    <a:pt x="1553" y="6061"/>
                    <a:pt x="1764" y="5152"/>
                    <a:pt x="2681" y="5152"/>
                  </a:cubicBezTo>
                  <a:cubicBezTo>
                    <a:pt x="3387" y="5152"/>
                    <a:pt x="4092" y="5758"/>
                    <a:pt x="4727" y="6061"/>
                  </a:cubicBezTo>
                  <a:cubicBezTo>
                    <a:pt x="4727" y="6061"/>
                    <a:pt x="4727" y="6061"/>
                    <a:pt x="4868" y="910"/>
                  </a:cubicBezTo>
                  <a:cubicBezTo>
                    <a:pt x="4163" y="304"/>
                    <a:pt x="3387" y="1"/>
                    <a:pt x="26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6"/>
            <p:cNvSpPr/>
            <p:nvPr/>
          </p:nvSpPr>
          <p:spPr>
            <a:xfrm>
              <a:off x="1502625" y="2166650"/>
              <a:ext cx="127025" cy="840950"/>
            </a:xfrm>
            <a:custGeom>
              <a:avLst/>
              <a:gdLst/>
              <a:ahLst/>
              <a:cxnLst/>
              <a:rect l="l" t="t" r="r" b="b"/>
              <a:pathLst>
                <a:path w="5081" h="33638" extrusionOk="0">
                  <a:moveTo>
                    <a:pt x="2682" y="1"/>
                  </a:moveTo>
                  <a:cubicBezTo>
                    <a:pt x="777" y="1"/>
                    <a:pt x="142" y="3031"/>
                    <a:pt x="142" y="8789"/>
                  </a:cubicBezTo>
                  <a:cubicBezTo>
                    <a:pt x="142" y="15758"/>
                    <a:pt x="424" y="17273"/>
                    <a:pt x="2258" y="19092"/>
                  </a:cubicBezTo>
                  <a:cubicBezTo>
                    <a:pt x="3599" y="20304"/>
                    <a:pt x="3599" y="20607"/>
                    <a:pt x="3599" y="24243"/>
                  </a:cubicBezTo>
                  <a:cubicBezTo>
                    <a:pt x="3599" y="27273"/>
                    <a:pt x="3458" y="28182"/>
                    <a:pt x="2399" y="28182"/>
                  </a:cubicBezTo>
                  <a:cubicBezTo>
                    <a:pt x="1694" y="28182"/>
                    <a:pt x="988" y="27576"/>
                    <a:pt x="283" y="26667"/>
                  </a:cubicBezTo>
                  <a:cubicBezTo>
                    <a:pt x="283" y="26667"/>
                    <a:pt x="283" y="26667"/>
                    <a:pt x="1" y="31516"/>
                  </a:cubicBezTo>
                  <a:cubicBezTo>
                    <a:pt x="495" y="32728"/>
                    <a:pt x="1553" y="33637"/>
                    <a:pt x="2399" y="33637"/>
                  </a:cubicBezTo>
                  <a:cubicBezTo>
                    <a:pt x="4657" y="33637"/>
                    <a:pt x="5080" y="30304"/>
                    <a:pt x="5080" y="24243"/>
                  </a:cubicBezTo>
                  <a:cubicBezTo>
                    <a:pt x="5080" y="17576"/>
                    <a:pt x="4939" y="16364"/>
                    <a:pt x="2893" y="14243"/>
                  </a:cubicBezTo>
                  <a:cubicBezTo>
                    <a:pt x="1623" y="12728"/>
                    <a:pt x="1553" y="12728"/>
                    <a:pt x="1553" y="9092"/>
                  </a:cubicBezTo>
                  <a:cubicBezTo>
                    <a:pt x="1553" y="6061"/>
                    <a:pt x="1764" y="5152"/>
                    <a:pt x="2752" y="5152"/>
                  </a:cubicBezTo>
                  <a:cubicBezTo>
                    <a:pt x="3387" y="5152"/>
                    <a:pt x="4093" y="5758"/>
                    <a:pt x="4727" y="6061"/>
                  </a:cubicBezTo>
                  <a:cubicBezTo>
                    <a:pt x="4727" y="6061"/>
                    <a:pt x="4727" y="6061"/>
                    <a:pt x="4939" y="910"/>
                  </a:cubicBezTo>
                  <a:cubicBezTo>
                    <a:pt x="4163" y="304"/>
                    <a:pt x="3387" y="1"/>
                    <a:pt x="26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6"/>
            <p:cNvSpPr/>
            <p:nvPr/>
          </p:nvSpPr>
          <p:spPr>
            <a:xfrm>
              <a:off x="1659600" y="2174225"/>
              <a:ext cx="141125" cy="818200"/>
            </a:xfrm>
            <a:custGeom>
              <a:avLst/>
              <a:gdLst/>
              <a:ahLst/>
              <a:cxnLst/>
              <a:rect l="l" t="t" r="r" b="b"/>
              <a:pathLst>
                <a:path w="5645" h="32728" extrusionOk="0">
                  <a:moveTo>
                    <a:pt x="0" y="1"/>
                  </a:moveTo>
                  <a:lnTo>
                    <a:pt x="0" y="5455"/>
                  </a:lnTo>
                  <a:lnTo>
                    <a:pt x="2117" y="5455"/>
                  </a:lnTo>
                  <a:lnTo>
                    <a:pt x="2117" y="32728"/>
                  </a:lnTo>
                  <a:lnTo>
                    <a:pt x="3528" y="32728"/>
                  </a:lnTo>
                  <a:lnTo>
                    <a:pt x="3528" y="5455"/>
                  </a:lnTo>
                  <a:lnTo>
                    <a:pt x="5644" y="5455"/>
                  </a:lnTo>
                  <a:lnTo>
                    <a:pt x="564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6"/>
            <p:cNvSpPr/>
            <p:nvPr/>
          </p:nvSpPr>
          <p:spPr>
            <a:xfrm>
              <a:off x="1823625" y="2174225"/>
              <a:ext cx="158750" cy="818200"/>
            </a:xfrm>
            <a:custGeom>
              <a:avLst/>
              <a:gdLst/>
              <a:ahLst/>
              <a:cxnLst/>
              <a:rect l="l" t="t" r="r" b="b"/>
              <a:pathLst>
                <a:path w="6350" h="32728" extrusionOk="0">
                  <a:moveTo>
                    <a:pt x="0" y="1"/>
                  </a:moveTo>
                  <a:lnTo>
                    <a:pt x="2469" y="23334"/>
                  </a:lnTo>
                  <a:lnTo>
                    <a:pt x="2469" y="32728"/>
                  </a:lnTo>
                  <a:lnTo>
                    <a:pt x="3880" y="32728"/>
                  </a:lnTo>
                  <a:lnTo>
                    <a:pt x="3880" y="23334"/>
                  </a:lnTo>
                  <a:lnTo>
                    <a:pt x="6350" y="1"/>
                  </a:lnTo>
                  <a:lnTo>
                    <a:pt x="4798" y="1"/>
                  </a:lnTo>
                  <a:lnTo>
                    <a:pt x="3175" y="16667"/>
                  </a:lnTo>
                  <a:lnTo>
                    <a:pt x="15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6"/>
            <p:cNvSpPr/>
            <p:nvPr/>
          </p:nvSpPr>
          <p:spPr>
            <a:xfrm>
              <a:off x="2012325" y="2174225"/>
              <a:ext cx="157000" cy="818200"/>
            </a:xfrm>
            <a:custGeom>
              <a:avLst/>
              <a:gdLst/>
              <a:ahLst/>
              <a:cxnLst/>
              <a:rect l="l" t="t" r="r" b="b"/>
              <a:pathLst>
                <a:path w="6280" h="32728" extrusionOk="0">
                  <a:moveTo>
                    <a:pt x="3105" y="5455"/>
                  </a:moveTo>
                  <a:cubicBezTo>
                    <a:pt x="3881" y="5455"/>
                    <a:pt x="4093" y="6667"/>
                    <a:pt x="4093" y="9395"/>
                  </a:cubicBezTo>
                  <a:cubicBezTo>
                    <a:pt x="4093" y="9395"/>
                    <a:pt x="4093" y="9395"/>
                    <a:pt x="4093" y="12728"/>
                  </a:cubicBezTo>
                  <a:cubicBezTo>
                    <a:pt x="4093" y="15455"/>
                    <a:pt x="3881" y="16667"/>
                    <a:pt x="3105" y="16667"/>
                  </a:cubicBezTo>
                  <a:lnTo>
                    <a:pt x="1482" y="16667"/>
                  </a:lnTo>
                  <a:cubicBezTo>
                    <a:pt x="1482" y="16667"/>
                    <a:pt x="1482" y="16667"/>
                    <a:pt x="1482" y="5455"/>
                  </a:cubicBezTo>
                  <a:close/>
                  <a:moveTo>
                    <a:pt x="1" y="1"/>
                  </a:moveTo>
                  <a:cubicBezTo>
                    <a:pt x="1" y="1"/>
                    <a:pt x="1" y="1"/>
                    <a:pt x="1" y="32728"/>
                  </a:cubicBezTo>
                  <a:lnTo>
                    <a:pt x="1482" y="32728"/>
                  </a:lnTo>
                  <a:cubicBezTo>
                    <a:pt x="1482" y="32728"/>
                    <a:pt x="1482" y="32728"/>
                    <a:pt x="1482" y="21819"/>
                  </a:cubicBezTo>
                  <a:lnTo>
                    <a:pt x="2823" y="21819"/>
                  </a:lnTo>
                  <a:cubicBezTo>
                    <a:pt x="2823" y="21819"/>
                    <a:pt x="2823" y="21819"/>
                    <a:pt x="4586" y="32728"/>
                  </a:cubicBezTo>
                  <a:lnTo>
                    <a:pt x="6279" y="32728"/>
                  </a:lnTo>
                  <a:cubicBezTo>
                    <a:pt x="6279" y="32728"/>
                    <a:pt x="6279" y="32728"/>
                    <a:pt x="4445" y="21213"/>
                  </a:cubicBezTo>
                  <a:cubicBezTo>
                    <a:pt x="5221" y="20001"/>
                    <a:pt x="5574" y="16970"/>
                    <a:pt x="5574" y="13334"/>
                  </a:cubicBezTo>
                  <a:cubicBezTo>
                    <a:pt x="5574" y="13334"/>
                    <a:pt x="5574" y="13334"/>
                    <a:pt x="5574" y="8789"/>
                  </a:cubicBezTo>
                  <a:cubicBezTo>
                    <a:pt x="5574" y="3334"/>
                    <a:pt x="4939" y="1"/>
                    <a:pt x="31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6"/>
            <p:cNvSpPr/>
            <p:nvPr/>
          </p:nvSpPr>
          <p:spPr>
            <a:xfrm>
              <a:off x="2206325" y="2174225"/>
              <a:ext cx="116450" cy="818200"/>
            </a:xfrm>
            <a:custGeom>
              <a:avLst/>
              <a:gdLst/>
              <a:ahLst/>
              <a:cxnLst/>
              <a:rect l="l" t="t" r="r" b="b"/>
              <a:pathLst>
                <a:path w="4658" h="32728" extrusionOk="0">
                  <a:moveTo>
                    <a:pt x="1" y="1"/>
                  </a:moveTo>
                  <a:lnTo>
                    <a:pt x="1" y="32728"/>
                  </a:lnTo>
                  <a:lnTo>
                    <a:pt x="4657" y="32728"/>
                  </a:lnTo>
                  <a:lnTo>
                    <a:pt x="4657" y="27273"/>
                  </a:lnTo>
                  <a:lnTo>
                    <a:pt x="1482" y="27273"/>
                  </a:lnTo>
                  <a:lnTo>
                    <a:pt x="1482" y="18789"/>
                  </a:lnTo>
                  <a:lnTo>
                    <a:pt x="4445" y="18789"/>
                  </a:lnTo>
                  <a:lnTo>
                    <a:pt x="4445" y="13334"/>
                  </a:lnTo>
                  <a:lnTo>
                    <a:pt x="1482" y="13334"/>
                  </a:lnTo>
                  <a:lnTo>
                    <a:pt x="1482" y="5455"/>
                  </a:lnTo>
                  <a:lnTo>
                    <a:pt x="4657" y="5455"/>
                  </a:lnTo>
                  <a:lnTo>
                    <a:pt x="465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6"/>
            <p:cNvSpPr/>
            <p:nvPr/>
          </p:nvSpPr>
          <p:spPr>
            <a:xfrm>
              <a:off x="2368600" y="2174225"/>
              <a:ext cx="114650" cy="818200"/>
            </a:xfrm>
            <a:custGeom>
              <a:avLst/>
              <a:gdLst/>
              <a:ahLst/>
              <a:cxnLst/>
              <a:rect l="l" t="t" r="r" b="b"/>
              <a:pathLst>
                <a:path w="4586" h="32728" extrusionOk="0">
                  <a:moveTo>
                    <a:pt x="0" y="1"/>
                  </a:moveTo>
                  <a:lnTo>
                    <a:pt x="0" y="32728"/>
                  </a:lnTo>
                  <a:lnTo>
                    <a:pt x="4586" y="32728"/>
                  </a:lnTo>
                  <a:lnTo>
                    <a:pt x="4586" y="27273"/>
                  </a:lnTo>
                  <a:lnTo>
                    <a:pt x="1411" y="27273"/>
                  </a:lnTo>
                  <a:lnTo>
                    <a:pt x="141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6"/>
            <p:cNvSpPr/>
            <p:nvPr/>
          </p:nvSpPr>
          <p:spPr>
            <a:xfrm>
              <a:off x="2513225" y="2166650"/>
              <a:ext cx="125225" cy="840950"/>
            </a:xfrm>
            <a:custGeom>
              <a:avLst/>
              <a:gdLst/>
              <a:ahLst/>
              <a:cxnLst/>
              <a:rect l="l" t="t" r="r" b="b"/>
              <a:pathLst>
                <a:path w="5009" h="33638" extrusionOk="0">
                  <a:moveTo>
                    <a:pt x="2681" y="1"/>
                  </a:moveTo>
                  <a:cubicBezTo>
                    <a:pt x="776" y="1"/>
                    <a:pt x="141" y="3031"/>
                    <a:pt x="141" y="8789"/>
                  </a:cubicBezTo>
                  <a:cubicBezTo>
                    <a:pt x="141" y="15758"/>
                    <a:pt x="353" y="17273"/>
                    <a:pt x="2187" y="19092"/>
                  </a:cubicBezTo>
                  <a:cubicBezTo>
                    <a:pt x="3598" y="20304"/>
                    <a:pt x="3598" y="20607"/>
                    <a:pt x="3598" y="24243"/>
                  </a:cubicBezTo>
                  <a:cubicBezTo>
                    <a:pt x="3598" y="27273"/>
                    <a:pt x="3457" y="28182"/>
                    <a:pt x="2399" y="28182"/>
                  </a:cubicBezTo>
                  <a:cubicBezTo>
                    <a:pt x="1623" y="28182"/>
                    <a:pt x="988" y="27576"/>
                    <a:pt x="282" y="26667"/>
                  </a:cubicBezTo>
                  <a:cubicBezTo>
                    <a:pt x="282" y="26667"/>
                    <a:pt x="282" y="26667"/>
                    <a:pt x="0" y="31516"/>
                  </a:cubicBezTo>
                  <a:cubicBezTo>
                    <a:pt x="494" y="32728"/>
                    <a:pt x="1482" y="33637"/>
                    <a:pt x="2399" y="33637"/>
                  </a:cubicBezTo>
                  <a:cubicBezTo>
                    <a:pt x="4586" y="33637"/>
                    <a:pt x="5009" y="30304"/>
                    <a:pt x="5009" y="24243"/>
                  </a:cubicBezTo>
                  <a:cubicBezTo>
                    <a:pt x="5009" y="17576"/>
                    <a:pt x="4938" y="16364"/>
                    <a:pt x="2893" y="14243"/>
                  </a:cubicBezTo>
                  <a:cubicBezTo>
                    <a:pt x="1552" y="12728"/>
                    <a:pt x="1552" y="12728"/>
                    <a:pt x="1552" y="9092"/>
                  </a:cubicBezTo>
                  <a:cubicBezTo>
                    <a:pt x="1552" y="6061"/>
                    <a:pt x="1764" y="5152"/>
                    <a:pt x="2681" y="5152"/>
                  </a:cubicBezTo>
                  <a:cubicBezTo>
                    <a:pt x="3386" y="5152"/>
                    <a:pt x="4092" y="5758"/>
                    <a:pt x="4727" y="6061"/>
                  </a:cubicBezTo>
                  <a:cubicBezTo>
                    <a:pt x="4727" y="6061"/>
                    <a:pt x="4727" y="6061"/>
                    <a:pt x="4868" y="910"/>
                  </a:cubicBezTo>
                  <a:cubicBezTo>
                    <a:pt x="4162" y="304"/>
                    <a:pt x="3316" y="1"/>
                    <a:pt x="26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6"/>
            <p:cNvSpPr/>
            <p:nvPr/>
          </p:nvSpPr>
          <p:spPr>
            <a:xfrm>
              <a:off x="2682525" y="2174225"/>
              <a:ext cx="116425" cy="818200"/>
            </a:xfrm>
            <a:custGeom>
              <a:avLst/>
              <a:gdLst/>
              <a:ahLst/>
              <a:cxnLst/>
              <a:rect l="l" t="t" r="r" b="b"/>
              <a:pathLst>
                <a:path w="4657" h="32728" extrusionOk="0">
                  <a:moveTo>
                    <a:pt x="1" y="1"/>
                  </a:moveTo>
                  <a:lnTo>
                    <a:pt x="1" y="32728"/>
                  </a:lnTo>
                  <a:lnTo>
                    <a:pt x="4657" y="32728"/>
                  </a:lnTo>
                  <a:lnTo>
                    <a:pt x="4657" y="27273"/>
                  </a:lnTo>
                  <a:lnTo>
                    <a:pt x="1482" y="27273"/>
                  </a:lnTo>
                  <a:lnTo>
                    <a:pt x="1482" y="18789"/>
                  </a:lnTo>
                  <a:lnTo>
                    <a:pt x="4445" y="18789"/>
                  </a:lnTo>
                  <a:lnTo>
                    <a:pt x="4445" y="13334"/>
                  </a:lnTo>
                  <a:lnTo>
                    <a:pt x="1482" y="13334"/>
                  </a:lnTo>
                  <a:lnTo>
                    <a:pt x="1482" y="5455"/>
                  </a:lnTo>
                  <a:lnTo>
                    <a:pt x="4657" y="5455"/>
                  </a:lnTo>
                  <a:lnTo>
                    <a:pt x="465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6"/>
            <p:cNvSpPr/>
            <p:nvPr/>
          </p:nvSpPr>
          <p:spPr>
            <a:xfrm>
              <a:off x="2844775" y="2174225"/>
              <a:ext cx="155225" cy="818200"/>
            </a:xfrm>
            <a:custGeom>
              <a:avLst/>
              <a:gdLst/>
              <a:ahLst/>
              <a:cxnLst/>
              <a:rect l="l" t="t" r="r" b="b"/>
              <a:pathLst>
                <a:path w="6209" h="32728" extrusionOk="0">
                  <a:moveTo>
                    <a:pt x="1" y="1"/>
                  </a:moveTo>
                  <a:lnTo>
                    <a:pt x="1" y="32728"/>
                  </a:lnTo>
                  <a:lnTo>
                    <a:pt x="1412" y="32728"/>
                  </a:lnTo>
                  <a:lnTo>
                    <a:pt x="1412" y="7879"/>
                  </a:lnTo>
                  <a:lnTo>
                    <a:pt x="4304" y="32728"/>
                  </a:lnTo>
                  <a:lnTo>
                    <a:pt x="6209" y="32728"/>
                  </a:lnTo>
                  <a:lnTo>
                    <a:pt x="6209" y="1"/>
                  </a:lnTo>
                  <a:lnTo>
                    <a:pt x="4798" y="1"/>
                  </a:lnTo>
                  <a:lnTo>
                    <a:pt x="4798" y="24849"/>
                  </a:lnTo>
                  <a:lnTo>
                    <a:pt x="190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 name="Google Shape;108;p26"/>
          <p:cNvSpPr/>
          <p:nvPr/>
        </p:nvSpPr>
        <p:spPr>
          <a:xfrm>
            <a:off x="433156" y="5037498"/>
            <a:ext cx="1345244" cy="338403"/>
          </a:xfrm>
          <a:custGeom>
            <a:avLst/>
            <a:gdLst/>
            <a:ahLst/>
            <a:cxnLst/>
            <a:rect l="l" t="t" r="r" b="b"/>
            <a:pathLst>
              <a:path w="119897" h="120001" extrusionOk="0">
                <a:moveTo>
                  <a:pt x="58964" y="2084"/>
                </a:moveTo>
                <a:cubicBezTo>
                  <a:pt x="58964" y="44584"/>
                  <a:pt x="58964" y="44584"/>
                  <a:pt x="58964" y="44584"/>
                </a:cubicBezTo>
                <a:lnTo>
                  <a:pt x="48394" y="44584"/>
                </a:lnTo>
                <a:cubicBezTo>
                  <a:pt x="48394" y="75417"/>
                  <a:pt x="48394" y="75417"/>
                  <a:pt x="48394" y="75417"/>
                </a:cubicBezTo>
                <a:lnTo>
                  <a:pt x="58964" y="75417"/>
                </a:lnTo>
                <a:cubicBezTo>
                  <a:pt x="58964" y="117917"/>
                  <a:pt x="58964" y="117917"/>
                  <a:pt x="58964" y="117917"/>
                </a:cubicBezTo>
                <a:lnTo>
                  <a:pt x="66633" y="117917"/>
                </a:lnTo>
                <a:cubicBezTo>
                  <a:pt x="66633" y="75417"/>
                  <a:pt x="66633" y="75417"/>
                  <a:pt x="66633" y="75417"/>
                </a:cubicBezTo>
                <a:lnTo>
                  <a:pt x="77203" y="75417"/>
                </a:lnTo>
                <a:cubicBezTo>
                  <a:pt x="77203" y="44584"/>
                  <a:pt x="77203" y="44584"/>
                  <a:pt x="77203" y="44584"/>
                </a:cubicBezTo>
                <a:lnTo>
                  <a:pt x="66633" y="44584"/>
                </a:lnTo>
                <a:lnTo>
                  <a:pt x="66633" y="2084"/>
                </a:lnTo>
                <a:close/>
                <a:moveTo>
                  <a:pt x="9638" y="1"/>
                </a:moveTo>
                <a:cubicBezTo>
                  <a:pt x="2799" y="1"/>
                  <a:pt x="1" y="23751"/>
                  <a:pt x="1" y="37917"/>
                </a:cubicBezTo>
                <a:cubicBezTo>
                  <a:pt x="1" y="66251"/>
                  <a:pt x="8291" y="101667"/>
                  <a:pt x="18032" y="120001"/>
                </a:cubicBezTo>
                <a:cubicBezTo>
                  <a:pt x="27669" y="101667"/>
                  <a:pt x="35959" y="66251"/>
                  <a:pt x="35959" y="37917"/>
                </a:cubicBezTo>
                <a:cubicBezTo>
                  <a:pt x="35959" y="23751"/>
                  <a:pt x="33161" y="1"/>
                  <a:pt x="26425" y="1"/>
                </a:cubicBezTo>
                <a:cubicBezTo>
                  <a:pt x="20312" y="1"/>
                  <a:pt x="18032" y="22084"/>
                  <a:pt x="18032" y="22084"/>
                </a:cubicBezTo>
                <a:cubicBezTo>
                  <a:pt x="18032" y="22084"/>
                  <a:pt x="15648" y="1"/>
                  <a:pt x="9638" y="1"/>
                </a:cubicBezTo>
                <a:close/>
                <a:moveTo>
                  <a:pt x="104975" y="1"/>
                </a:moveTo>
                <a:cubicBezTo>
                  <a:pt x="96685" y="1"/>
                  <a:pt x="90052" y="27084"/>
                  <a:pt x="90052" y="60001"/>
                </a:cubicBezTo>
                <a:cubicBezTo>
                  <a:pt x="90052" y="92917"/>
                  <a:pt x="96685" y="120001"/>
                  <a:pt x="104975" y="120001"/>
                </a:cubicBezTo>
                <a:cubicBezTo>
                  <a:pt x="113161" y="120001"/>
                  <a:pt x="119897" y="92917"/>
                  <a:pt x="119897" y="60001"/>
                </a:cubicBezTo>
                <a:cubicBezTo>
                  <a:pt x="119897" y="27084"/>
                  <a:pt x="113161" y="1"/>
                  <a:pt x="104975" y="1"/>
                </a:cubicBezTo>
                <a:close/>
              </a:path>
            </a:pathLst>
          </a:custGeom>
          <a:solidFill>
            <a:srgbClr val="FF78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elslide til billede - SUM">
  <p:cSld name="Titelslide til billede - SUM">
    <p:spTree>
      <p:nvGrpSpPr>
        <p:cNvPr id="1" name="Shape 109"/>
        <p:cNvGrpSpPr/>
        <p:nvPr/>
      </p:nvGrpSpPr>
      <p:grpSpPr>
        <a:xfrm>
          <a:off x="0" y="0"/>
          <a:ext cx="0" cy="0"/>
          <a:chOff x="0" y="0"/>
          <a:chExt cx="0" cy="0"/>
        </a:xfrm>
      </p:grpSpPr>
      <p:sp>
        <p:nvSpPr>
          <p:cNvPr id="110" name="Google Shape;110;p27"/>
          <p:cNvSpPr>
            <a:spLocks noGrp="1"/>
          </p:cNvSpPr>
          <p:nvPr>
            <p:ph type="pic" idx="2"/>
          </p:nvPr>
        </p:nvSpPr>
        <p:spPr>
          <a:xfrm>
            <a:off x="0" y="-1"/>
            <a:ext cx="12189600" cy="6858000"/>
          </a:xfrm>
          <a:prstGeom prst="rect">
            <a:avLst/>
          </a:prstGeom>
          <a:solidFill>
            <a:srgbClr val="001F34"/>
          </a:solidFill>
          <a:ln>
            <a:noFill/>
          </a:ln>
        </p:spPr>
      </p:sp>
      <p:sp>
        <p:nvSpPr>
          <p:cNvPr id="111" name="Google Shape;111;p27"/>
          <p:cNvSpPr txBox="1">
            <a:spLocks noGrp="1"/>
          </p:cNvSpPr>
          <p:nvPr>
            <p:ph type="ctrTitle"/>
          </p:nvPr>
        </p:nvSpPr>
        <p:spPr>
          <a:xfrm>
            <a:off x="432000" y="1122362"/>
            <a:ext cx="6940800" cy="3621600"/>
          </a:xfrm>
          <a:prstGeom prst="rect">
            <a:avLst/>
          </a:prstGeom>
          <a:noFill/>
          <a:ln>
            <a:noFill/>
          </a:ln>
        </p:spPr>
        <p:txBody>
          <a:bodyPr spcFirstLastPara="1" wrap="square" lIns="0" tIns="0" rIns="0" bIns="0" anchor="b" anchorCtr="0">
            <a:noAutofit/>
          </a:bodyPr>
          <a:lstStyle>
            <a:lvl1pPr lvl="0" algn="l">
              <a:lnSpc>
                <a:spcPct val="83000"/>
              </a:lnSpc>
              <a:spcBef>
                <a:spcPts val="0"/>
              </a:spcBef>
              <a:spcAft>
                <a:spcPts val="0"/>
              </a:spcAft>
              <a:buClr>
                <a:schemeClr val="lt1"/>
              </a:buClr>
              <a:buSzPts val="5000"/>
              <a:buFont typeface="Raleway ExtraBold"/>
              <a:buNone/>
              <a:defRPr sz="50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2" name="Google Shape;112;p27"/>
          <p:cNvSpPr txBox="1">
            <a:spLocks noGrp="1"/>
          </p:cNvSpPr>
          <p:nvPr>
            <p:ph type="dt" idx="10"/>
          </p:nvPr>
        </p:nvSpPr>
        <p:spPr>
          <a:xfrm>
            <a:off x="431999" y="5883332"/>
            <a:ext cx="4021200" cy="180000"/>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sz="150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27"/>
          <p:cNvSpPr txBox="1">
            <a:spLocks noGrp="1"/>
          </p:cNvSpPr>
          <p:nvPr>
            <p:ph type="body" idx="1"/>
          </p:nvPr>
        </p:nvSpPr>
        <p:spPr>
          <a:xfrm>
            <a:off x="431998" y="6090239"/>
            <a:ext cx="4021200" cy="252000"/>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lt1"/>
              </a:buClr>
              <a:buSzPts val="1500"/>
              <a:buNone/>
              <a:defRPr sz="1500">
                <a:solidFill>
                  <a:schemeClr val="lt1"/>
                </a:solidFill>
              </a:defRPr>
            </a:lvl1pPr>
            <a:lvl2pPr marL="914400" lvl="1" indent="-228600" algn="l">
              <a:lnSpc>
                <a:spcPct val="110000"/>
              </a:lnSpc>
              <a:spcBef>
                <a:spcPts val="0"/>
              </a:spcBef>
              <a:spcAft>
                <a:spcPts val="0"/>
              </a:spcAft>
              <a:buClr>
                <a:schemeClr val="dk1"/>
              </a:buClr>
              <a:buSzPts val="1500"/>
              <a:buNone/>
              <a:defRPr/>
            </a:lvl2pPr>
            <a:lvl3pPr marL="1371600" lvl="2" indent="-342900" algn="l">
              <a:lnSpc>
                <a:spcPct val="110000"/>
              </a:lnSpc>
              <a:spcBef>
                <a:spcPts val="0"/>
              </a:spcBef>
              <a:spcAft>
                <a:spcPts val="0"/>
              </a:spcAft>
              <a:buClr>
                <a:schemeClr val="dk1"/>
              </a:buClr>
              <a:buSzPts val="1800"/>
              <a:buChar char="−"/>
              <a:defRPr/>
            </a:lvl3pPr>
            <a:lvl4pPr marL="1828800" lvl="3" indent="-342900" algn="l">
              <a:lnSpc>
                <a:spcPct val="110000"/>
              </a:lnSpc>
              <a:spcBef>
                <a:spcPts val="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342900" algn="l">
              <a:lnSpc>
                <a:spcPct val="110000"/>
              </a:lnSpc>
              <a:spcBef>
                <a:spcPts val="0"/>
              </a:spcBef>
              <a:spcAft>
                <a:spcPts val="0"/>
              </a:spcAft>
              <a:buClr>
                <a:schemeClr val="dk1"/>
              </a:buClr>
              <a:buSzPts val="1800"/>
              <a:buChar char="−"/>
              <a:defRPr/>
            </a:lvl6pPr>
            <a:lvl7pPr marL="3200400" lvl="6" indent="-342900" algn="l">
              <a:lnSpc>
                <a:spcPct val="110000"/>
              </a:lnSpc>
              <a:spcBef>
                <a:spcPts val="0"/>
              </a:spcBef>
              <a:spcAft>
                <a:spcPts val="0"/>
              </a:spcAft>
              <a:buClr>
                <a:schemeClr val="dk1"/>
              </a:buClr>
              <a:buSzPts val="1800"/>
              <a:buChar char="−"/>
              <a:defRPr/>
            </a:lvl7pPr>
            <a:lvl8pPr marL="3657600" lvl="7" indent="-342900" algn="l">
              <a:lnSpc>
                <a:spcPct val="110000"/>
              </a:lnSpc>
              <a:spcBef>
                <a:spcPts val="0"/>
              </a:spcBef>
              <a:spcAft>
                <a:spcPts val="0"/>
              </a:spcAft>
              <a:buClr>
                <a:schemeClr val="dk1"/>
              </a:buClr>
              <a:buSzPts val="1800"/>
              <a:buChar char="−"/>
              <a:defRPr/>
            </a:lvl8pPr>
            <a:lvl9pPr marL="4114800" lvl="8" indent="-342900" algn="l">
              <a:lnSpc>
                <a:spcPct val="110000"/>
              </a:lnSpc>
              <a:spcBef>
                <a:spcPts val="0"/>
              </a:spcBef>
              <a:spcAft>
                <a:spcPts val="0"/>
              </a:spcAft>
              <a:buClr>
                <a:schemeClr val="dk1"/>
              </a:buClr>
              <a:buSzPts val="1800"/>
              <a:buChar char="−"/>
              <a:defRPr/>
            </a:lvl9pPr>
          </a:lstStyle>
          <a:p>
            <a:endParaRPr/>
          </a:p>
        </p:txBody>
      </p:sp>
      <p:sp>
        <p:nvSpPr>
          <p:cNvPr id="114" name="Google Shape;114;p27"/>
          <p:cNvSpPr txBox="1">
            <a:spLocks noGrp="1"/>
          </p:cNvSpPr>
          <p:nvPr>
            <p:ph type="body" idx="3"/>
          </p:nvPr>
        </p:nvSpPr>
        <p:spPr>
          <a:xfrm>
            <a:off x="432000" y="6343649"/>
            <a:ext cx="4021200" cy="252000"/>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lt1"/>
              </a:buClr>
              <a:buSzPts val="1500"/>
              <a:buNone/>
              <a:defRPr sz="1500">
                <a:solidFill>
                  <a:schemeClr val="lt1"/>
                </a:solidFill>
              </a:defRPr>
            </a:lvl1pPr>
            <a:lvl2pPr marL="914400" lvl="1" indent="-228600" algn="l">
              <a:lnSpc>
                <a:spcPct val="110000"/>
              </a:lnSpc>
              <a:spcBef>
                <a:spcPts val="0"/>
              </a:spcBef>
              <a:spcAft>
                <a:spcPts val="0"/>
              </a:spcAft>
              <a:buClr>
                <a:schemeClr val="dk1"/>
              </a:buClr>
              <a:buSzPts val="1500"/>
              <a:buNone/>
              <a:defRPr/>
            </a:lvl2pPr>
            <a:lvl3pPr marL="1371600" lvl="2" indent="-342900" algn="l">
              <a:lnSpc>
                <a:spcPct val="110000"/>
              </a:lnSpc>
              <a:spcBef>
                <a:spcPts val="0"/>
              </a:spcBef>
              <a:spcAft>
                <a:spcPts val="0"/>
              </a:spcAft>
              <a:buClr>
                <a:schemeClr val="dk1"/>
              </a:buClr>
              <a:buSzPts val="1800"/>
              <a:buChar char="−"/>
              <a:defRPr/>
            </a:lvl3pPr>
            <a:lvl4pPr marL="1828800" lvl="3" indent="-342900" algn="l">
              <a:lnSpc>
                <a:spcPct val="110000"/>
              </a:lnSpc>
              <a:spcBef>
                <a:spcPts val="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342900" algn="l">
              <a:lnSpc>
                <a:spcPct val="110000"/>
              </a:lnSpc>
              <a:spcBef>
                <a:spcPts val="0"/>
              </a:spcBef>
              <a:spcAft>
                <a:spcPts val="0"/>
              </a:spcAft>
              <a:buClr>
                <a:schemeClr val="dk1"/>
              </a:buClr>
              <a:buSzPts val="1800"/>
              <a:buChar char="−"/>
              <a:defRPr/>
            </a:lvl6pPr>
            <a:lvl7pPr marL="3200400" lvl="6" indent="-342900" algn="l">
              <a:lnSpc>
                <a:spcPct val="110000"/>
              </a:lnSpc>
              <a:spcBef>
                <a:spcPts val="0"/>
              </a:spcBef>
              <a:spcAft>
                <a:spcPts val="0"/>
              </a:spcAft>
              <a:buClr>
                <a:schemeClr val="dk1"/>
              </a:buClr>
              <a:buSzPts val="1800"/>
              <a:buChar char="−"/>
              <a:defRPr/>
            </a:lvl7pPr>
            <a:lvl8pPr marL="3657600" lvl="7" indent="-342900" algn="l">
              <a:lnSpc>
                <a:spcPct val="110000"/>
              </a:lnSpc>
              <a:spcBef>
                <a:spcPts val="0"/>
              </a:spcBef>
              <a:spcAft>
                <a:spcPts val="0"/>
              </a:spcAft>
              <a:buClr>
                <a:schemeClr val="dk1"/>
              </a:buClr>
              <a:buSzPts val="1800"/>
              <a:buChar char="−"/>
              <a:defRPr/>
            </a:lvl8pPr>
            <a:lvl9pPr marL="4114800" lvl="8" indent="-342900" algn="l">
              <a:lnSpc>
                <a:spcPct val="110000"/>
              </a:lnSpc>
              <a:spcBef>
                <a:spcPts val="0"/>
              </a:spcBef>
              <a:spcAft>
                <a:spcPts val="0"/>
              </a:spcAft>
              <a:buClr>
                <a:schemeClr val="dk1"/>
              </a:buClr>
              <a:buSzPts val="1800"/>
              <a:buChar char="−"/>
              <a:defRPr/>
            </a:lvl9pPr>
          </a:lstStyle>
          <a:p>
            <a:endParaRPr/>
          </a:p>
        </p:txBody>
      </p:sp>
      <p:grpSp>
        <p:nvGrpSpPr>
          <p:cNvPr id="115" name="Google Shape;115;p27"/>
          <p:cNvGrpSpPr/>
          <p:nvPr/>
        </p:nvGrpSpPr>
        <p:grpSpPr>
          <a:xfrm>
            <a:off x="432001" y="335836"/>
            <a:ext cx="1800000" cy="423334"/>
            <a:chOff x="0" y="-7600"/>
            <a:chExt cx="3000000" cy="3015200"/>
          </a:xfrm>
        </p:grpSpPr>
        <p:sp>
          <p:nvSpPr>
            <p:cNvPr id="116" name="Google Shape;116;p27"/>
            <p:cNvSpPr/>
            <p:nvPr/>
          </p:nvSpPr>
          <p:spPr>
            <a:xfrm>
              <a:off x="74050" y="1439375"/>
              <a:ext cx="303400" cy="257600"/>
            </a:xfrm>
            <a:custGeom>
              <a:avLst/>
              <a:gdLst/>
              <a:ahLst/>
              <a:cxnLst/>
              <a:rect l="l" t="t" r="r" b="b"/>
              <a:pathLst>
                <a:path w="12136" h="10304" extrusionOk="0">
                  <a:moveTo>
                    <a:pt x="1" y="1"/>
                  </a:moveTo>
                  <a:lnTo>
                    <a:pt x="1" y="10304"/>
                  </a:lnTo>
                  <a:lnTo>
                    <a:pt x="12135" y="10304"/>
                  </a:lnTo>
                  <a:lnTo>
                    <a:pt x="1213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7"/>
            <p:cNvSpPr/>
            <p:nvPr/>
          </p:nvSpPr>
          <p:spPr>
            <a:xfrm>
              <a:off x="0" y="-7600"/>
              <a:ext cx="449750" cy="1393975"/>
            </a:xfrm>
            <a:custGeom>
              <a:avLst/>
              <a:gdLst/>
              <a:ahLst/>
              <a:cxnLst/>
              <a:rect l="l" t="t" r="r" b="b"/>
              <a:pathLst>
                <a:path w="17990" h="55759" extrusionOk="0">
                  <a:moveTo>
                    <a:pt x="2399" y="28486"/>
                  </a:moveTo>
                  <a:cubicBezTo>
                    <a:pt x="2399" y="28486"/>
                    <a:pt x="2399" y="28789"/>
                    <a:pt x="2399" y="29092"/>
                  </a:cubicBezTo>
                  <a:cubicBezTo>
                    <a:pt x="2257" y="31819"/>
                    <a:pt x="2540" y="33940"/>
                    <a:pt x="2822" y="35456"/>
                  </a:cubicBezTo>
                  <a:cubicBezTo>
                    <a:pt x="3104" y="36668"/>
                    <a:pt x="3951" y="39395"/>
                    <a:pt x="3951" y="39395"/>
                  </a:cubicBezTo>
                  <a:cubicBezTo>
                    <a:pt x="3951" y="39395"/>
                    <a:pt x="3598" y="39698"/>
                    <a:pt x="3527" y="40001"/>
                  </a:cubicBezTo>
                  <a:cubicBezTo>
                    <a:pt x="3457" y="40304"/>
                    <a:pt x="3527" y="40607"/>
                    <a:pt x="3598" y="40910"/>
                  </a:cubicBezTo>
                  <a:cubicBezTo>
                    <a:pt x="4868" y="44243"/>
                    <a:pt x="4938" y="48789"/>
                    <a:pt x="4938" y="51213"/>
                  </a:cubicBezTo>
                  <a:cubicBezTo>
                    <a:pt x="4868" y="52122"/>
                    <a:pt x="4656" y="53031"/>
                    <a:pt x="4374" y="53031"/>
                  </a:cubicBezTo>
                  <a:cubicBezTo>
                    <a:pt x="4092" y="53031"/>
                    <a:pt x="3880" y="52122"/>
                    <a:pt x="3880" y="51213"/>
                  </a:cubicBezTo>
                  <a:cubicBezTo>
                    <a:pt x="3810" y="49395"/>
                    <a:pt x="3598" y="46971"/>
                    <a:pt x="3386" y="44849"/>
                  </a:cubicBezTo>
                  <a:cubicBezTo>
                    <a:pt x="2972" y="41885"/>
                    <a:pt x="2498" y="41369"/>
                    <a:pt x="2218" y="41369"/>
                  </a:cubicBezTo>
                  <a:cubicBezTo>
                    <a:pt x="2069" y="41369"/>
                    <a:pt x="1975" y="41516"/>
                    <a:pt x="1975" y="41516"/>
                  </a:cubicBezTo>
                  <a:cubicBezTo>
                    <a:pt x="1411" y="39092"/>
                    <a:pt x="1199" y="35153"/>
                    <a:pt x="1199" y="35152"/>
                  </a:cubicBezTo>
                  <a:lnTo>
                    <a:pt x="1199" y="35152"/>
                  </a:lnTo>
                  <a:cubicBezTo>
                    <a:pt x="1340" y="35759"/>
                    <a:pt x="1552" y="36062"/>
                    <a:pt x="1693" y="36062"/>
                  </a:cubicBezTo>
                  <a:cubicBezTo>
                    <a:pt x="1905" y="35759"/>
                    <a:pt x="1975" y="35456"/>
                    <a:pt x="1834" y="34849"/>
                  </a:cubicBezTo>
                  <a:cubicBezTo>
                    <a:pt x="988" y="32425"/>
                    <a:pt x="1623" y="28486"/>
                    <a:pt x="2399" y="28486"/>
                  </a:cubicBezTo>
                  <a:close/>
                  <a:moveTo>
                    <a:pt x="15591" y="28486"/>
                  </a:moveTo>
                  <a:cubicBezTo>
                    <a:pt x="16367" y="28486"/>
                    <a:pt x="17002" y="32425"/>
                    <a:pt x="16226" y="34849"/>
                  </a:cubicBezTo>
                  <a:cubicBezTo>
                    <a:pt x="16085" y="35456"/>
                    <a:pt x="16085" y="35759"/>
                    <a:pt x="16296" y="36062"/>
                  </a:cubicBezTo>
                  <a:cubicBezTo>
                    <a:pt x="16437" y="36062"/>
                    <a:pt x="16649" y="35759"/>
                    <a:pt x="16790" y="35152"/>
                  </a:cubicBezTo>
                  <a:lnTo>
                    <a:pt x="16790" y="35152"/>
                  </a:lnTo>
                  <a:cubicBezTo>
                    <a:pt x="16790" y="35153"/>
                    <a:pt x="16649" y="39092"/>
                    <a:pt x="16014" y="41516"/>
                  </a:cubicBezTo>
                  <a:cubicBezTo>
                    <a:pt x="16014" y="41516"/>
                    <a:pt x="15920" y="41369"/>
                    <a:pt x="15774" y="41369"/>
                  </a:cubicBezTo>
                  <a:cubicBezTo>
                    <a:pt x="15500" y="41369"/>
                    <a:pt x="15042" y="41885"/>
                    <a:pt x="14674" y="44849"/>
                  </a:cubicBezTo>
                  <a:cubicBezTo>
                    <a:pt x="14392" y="46971"/>
                    <a:pt x="14250" y="49395"/>
                    <a:pt x="14180" y="51213"/>
                  </a:cubicBezTo>
                  <a:cubicBezTo>
                    <a:pt x="14109" y="52122"/>
                    <a:pt x="13898" y="53031"/>
                    <a:pt x="13616" y="53031"/>
                  </a:cubicBezTo>
                  <a:cubicBezTo>
                    <a:pt x="13404" y="53031"/>
                    <a:pt x="13122" y="52122"/>
                    <a:pt x="13122" y="51213"/>
                  </a:cubicBezTo>
                  <a:cubicBezTo>
                    <a:pt x="13051" y="48789"/>
                    <a:pt x="13192" y="44243"/>
                    <a:pt x="14462" y="40910"/>
                  </a:cubicBezTo>
                  <a:cubicBezTo>
                    <a:pt x="14533" y="40607"/>
                    <a:pt x="14533" y="40304"/>
                    <a:pt x="14533" y="40001"/>
                  </a:cubicBezTo>
                  <a:cubicBezTo>
                    <a:pt x="14462" y="39698"/>
                    <a:pt x="14039" y="39395"/>
                    <a:pt x="14039" y="39395"/>
                  </a:cubicBezTo>
                  <a:cubicBezTo>
                    <a:pt x="14039" y="39395"/>
                    <a:pt x="14956" y="36668"/>
                    <a:pt x="15168" y="35456"/>
                  </a:cubicBezTo>
                  <a:cubicBezTo>
                    <a:pt x="15520" y="33940"/>
                    <a:pt x="15802" y="31819"/>
                    <a:pt x="15661" y="29092"/>
                  </a:cubicBezTo>
                  <a:cubicBezTo>
                    <a:pt x="15661" y="28789"/>
                    <a:pt x="15591" y="28486"/>
                    <a:pt x="15591" y="28486"/>
                  </a:cubicBezTo>
                  <a:close/>
                  <a:moveTo>
                    <a:pt x="5278" y="26426"/>
                  </a:moveTo>
                  <a:cubicBezTo>
                    <a:pt x="6241" y="26426"/>
                    <a:pt x="7598" y="28836"/>
                    <a:pt x="8325" y="34243"/>
                  </a:cubicBezTo>
                  <a:cubicBezTo>
                    <a:pt x="8466" y="35759"/>
                    <a:pt x="8607" y="37274"/>
                    <a:pt x="8677" y="39395"/>
                  </a:cubicBezTo>
                  <a:lnTo>
                    <a:pt x="8466" y="39395"/>
                  </a:lnTo>
                  <a:cubicBezTo>
                    <a:pt x="8325" y="37577"/>
                    <a:pt x="7972" y="36668"/>
                    <a:pt x="7549" y="36668"/>
                  </a:cubicBezTo>
                  <a:cubicBezTo>
                    <a:pt x="6984" y="36668"/>
                    <a:pt x="6490" y="38486"/>
                    <a:pt x="6490" y="40910"/>
                  </a:cubicBezTo>
                  <a:cubicBezTo>
                    <a:pt x="6490" y="41516"/>
                    <a:pt x="6561" y="42425"/>
                    <a:pt x="6561" y="42425"/>
                  </a:cubicBezTo>
                  <a:cubicBezTo>
                    <a:pt x="6772" y="45456"/>
                    <a:pt x="7619" y="48486"/>
                    <a:pt x="8325" y="50001"/>
                  </a:cubicBezTo>
                  <a:cubicBezTo>
                    <a:pt x="8466" y="50304"/>
                    <a:pt x="8536" y="50910"/>
                    <a:pt x="8536" y="51516"/>
                  </a:cubicBezTo>
                  <a:cubicBezTo>
                    <a:pt x="8536" y="51819"/>
                    <a:pt x="8536" y="52122"/>
                    <a:pt x="8466" y="52425"/>
                  </a:cubicBezTo>
                  <a:cubicBezTo>
                    <a:pt x="8403" y="52876"/>
                    <a:pt x="8284" y="53085"/>
                    <a:pt x="8129" y="53085"/>
                  </a:cubicBezTo>
                  <a:cubicBezTo>
                    <a:pt x="7763" y="53085"/>
                    <a:pt x="7198" y="51917"/>
                    <a:pt x="6702" y="50001"/>
                  </a:cubicBezTo>
                  <a:cubicBezTo>
                    <a:pt x="6349" y="48789"/>
                    <a:pt x="6067" y="47577"/>
                    <a:pt x="5855" y="46365"/>
                  </a:cubicBezTo>
                  <a:cubicBezTo>
                    <a:pt x="5855" y="45181"/>
                    <a:pt x="5923" y="39081"/>
                    <a:pt x="4874" y="39081"/>
                  </a:cubicBezTo>
                  <a:cubicBezTo>
                    <a:pt x="4849" y="39081"/>
                    <a:pt x="4823" y="39085"/>
                    <a:pt x="4797" y="39092"/>
                  </a:cubicBezTo>
                  <a:cubicBezTo>
                    <a:pt x="4586" y="38789"/>
                    <a:pt x="3951" y="35759"/>
                    <a:pt x="3951" y="33637"/>
                  </a:cubicBezTo>
                  <a:lnTo>
                    <a:pt x="3951" y="33637"/>
                  </a:lnTo>
                  <a:cubicBezTo>
                    <a:pt x="3951" y="33637"/>
                    <a:pt x="4162" y="34243"/>
                    <a:pt x="4374" y="34546"/>
                  </a:cubicBezTo>
                  <a:cubicBezTo>
                    <a:pt x="4441" y="34588"/>
                    <a:pt x="4500" y="34607"/>
                    <a:pt x="4550" y="34607"/>
                  </a:cubicBezTo>
                  <a:cubicBezTo>
                    <a:pt x="4865" y="34607"/>
                    <a:pt x="4848" y="33858"/>
                    <a:pt x="4727" y="33334"/>
                  </a:cubicBezTo>
                  <a:cubicBezTo>
                    <a:pt x="4515" y="32728"/>
                    <a:pt x="3880" y="30304"/>
                    <a:pt x="4303" y="27880"/>
                  </a:cubicBezTo>
                  <a:cubicBezTo>
                    <a:pt x="4480" y="26929"/>
                    <a:pt x="4838" y="26426"/>
                    <a:pt x="5278" y="26426"/>
                  </a:cubicBezTo>
                  <a:close/>
                  <a:moveTo>
                    <a:pt x="12751" y="26426"/>
                  </a:moveTo>
                  <a:cubicBezTo>
                    <a:pt x="13192" y="26426"/>
                    <a:pt x="13557" y="26929"/>
                    <a:pt x="13757" y="27880"/>
                  </a:cubicBezTo>
                  <a:cubicBezTo>
                    <a:pt x="14180" y="30304"/>
                    <a:pt x="13545" y="32728"/>
                    <a:pt x="13333" y="33334"/>
                  </a:cubicBezTo>
                  <a:cubicBezTo>
                    <a:pt x="13212" y="33858"/>
                    <a:pt x="13195" y="34607"/>
                    <a:pt x="13510" y="34607"/>
                  </a:cubicBezTo>
                  <a:cubicBezTo>
                    <a:pt x="13560" y="34607"/>
                    <a:pt x="13619" y="34588"/>
                    <a:pt x="13686" y="34546"/>
                  </a:cubicBezTo>
                  <a:cubicBezTo>
                    <a:pt x="13898" y="34243"/>
                    <a:pt x="14039" y="33637"/>
                    <a:pt x="14039" y="33637"/>
                  </a:cubicBezTo>
                  <a:lnTo>
                    <a:pt x="14039" y="33637"/>
                  </a:lnTo>
                  <a:cubicBezTo>
                    <a:pt x="14039" y="35759"/>
                    <a:pt x="13474" y="38789"/>
                    <a:pt x="13263" y="39092"/>
                  </a:cubicBezTo>
                  <a:cubicBezTo>
                    <a:pt x="13237" y="39085"/>
                    <a:pt x="13211" y="39081"/>
                    <a:pt x="13186" y="39081"/>
                  </a:cubicBezTo>
                  <a:cubicBezTo>
                    <a:pt x="12134" y="39081"/>
                    <a:pt x="12134" y="45181"/>
                    <a:pt x="12134" y="46365"/>
                  </a:cubicBezTo>
                  <a:cubicBezTo>
                    <a:pt x="11993" y="47577"/>
                    <a:pt x="11711" y="48789"/>
                    <a:pt x="11358" y="50001"/>
                  </a:cubicBezTo>
                  <a:cubicBezTo>
                    <a:pt x="10862" y="51917"/>
                    <a:pt x="10297" y="53085"/>
                    <a:pt x="9907" y="53085"/>
                  </a:cubicBezTo>
                  <a:cubicBezTo>
                    <a:pt x="9742" y="53085"/>
                    <a:pt x="9608" y="52876"/>
                    <a:pt x="9524" y="52425"/>
                  </a:cubicBezTo>
                  <a:cubicBezTo>
                    <a:pt x="9524" y="52122"/>
                    <a:pt x="9453" y="51819"/>
                    <a:pt x="9453" y="51516"/>
                  </a:cubicBezTo>
                  <a:cubicBezTo>
                    <a:pt x="9453" y="50910"/>
                    <a:pt x="9594" y="50304"/>
                    <a:pt x="9735" y="50001"/>
                  </a:cubicBezTo>
                  <a:cubicBezTo>
                    <a:pt x="10370" y="48486"/>
                    <a:pt x="11217" y="45456"/>
                    <a:pt x="11429" y="42425"/>
                  </a:cubicBezTo>
                  <a:cubicBezTo>
                    <a:pt x="11429" y="42425"/>
                    <a:pt x="11499" y="41516"/>
                    <a:pt x="11499" y="40910"/>
                  </a:cubicBezTo>
                  <a:cubicBezTo>
                    <a:pt x="11499" y="38486"/>
                    <a:pt x="11076" y="36668"/>
                    <a:pt x="10511" y="36668"/>
                  </a:cubicBezTo>
                  <a:cubicBezTo>
                    <a:pt x="10088" y="36668"/>
                    <a:pt x="9735" y="37577"/>
                    <a:pt x="9594" y="39395"/>
                  </a:cubicBezTo>
                  <a:lnTo>
                    <a:pt x="9383" y="39395"/>
                  </a:lnTo>
                  <a:cubicBezTo>
                    <a:pt x="9453" y="37274"/>
                    <a:pt x="9524" y="35759"/>
                    <a:pt x="9735" y="34243"/>
                  </a:cubicBezTo>
                  <a:cubicBezTo>
                    <a:pt x="10462" y="28836"/>
                    <a:pt x="11786" y="26426"/>
                    <a:pt x="12751" y="26426"/>
                  </a:cubicBezTo>
                  <a:close/>
                  <a:moveTo>
                    <a:pt x="9030" y="1"/>
                  </a:moveTo>
                  <a:cubicBezTo>
                    <a:pt x="8677" y="1"/>
                    <a:pt x="8466" y="910"/>
                    <a:pt x="8466" y="2425"/>
                  </a:cubicBezTo>
                  <a:cubicBezTo>
                    <a:pt x="8466" y="3334"/>
                    <a:pt x="8536" y="3940"/>
                    <a:pt x="8748" y="4546"/>
                  </a:cubicBezTo>
                  <a:cubicBezTo>
                    <a:pt x="8748" y="7577"/>
                    <a:pt x="8748" y="7577"/>
                    <a:pt x="8748" y="7577"/>
                  </a:cubicBezTo>
                  <a:lnTo>
                    <a:pt x="8113" y="7577"/>
                  </a:lnTo>
                  <a:cubicBezTo>
                    <a:pt x="8042" y="6668"/>
                    <a:pt x="7831" y="6062"/>
                    <a:pt x="7619" y="6062"/>
                  </a:cubicBezTo>
                  <a:cubicBezTo>
                    <a:pt x="7337" y="6062"/>
                    <a:pt x="7055" y="7274"/>
                    <a:pt x="7055" y="8789"/>
                  </a:cubicBezTo>
                  <a:cubicBezTo>
                    <a:pt x="7055" y="10001"/>
                    <a:pt x="7337" y="11213"/>
                    <a:pt x="7619" y="11213"/>
                  </a:cubicBezTo>
                  <a:cubicBezTo>
                    <a:pt x="7831" y="11213"/>
                    <a:pt x="8042" y="10607"/>
                    <a:pt x="8113" y="9698"/>
                  </a:cubicBezTo>
                  <a:lnTo>
                    <a:pt x="8748" y="9698"/>
                  </a:lnTo>
                  <a:cubicBezTo>
                    <a:pt x="8748" y="13031"/>
                    <a:pt x="8748" y="13031"/>
                    <a:pt x="8748" y="13031"/>
                  </a:cubicBezTo>
                  <a:cubicBezTo>
                    <a:pt x="7831" y="13637"/>
                    <a:pt x="7125" y="16365"/>
                    <a:pt x="7125" y="19698"/>
                  </a:cubicBezTo>
                  <a:cubicBezTo>
                    <a:pt x="7125" y="23031"/>
                    <a:pt x="7760" y="25759"/>
                    <a:pt x="8607" y="26365"/>
                  </a:cubicBezTo>
                  <a:cubicBezTo>
                    <a:pt x="8607" y="26365"/>
                    <a:pt x="8536" y="30001"/>
                    <a:pt x="8536" y="30001"/>
                  </a:cubicBezTo>
                  <a:cubicBezTo>
                    <a:pt x="8395" y="29395"/>
                    <a:pt x="8113" y="28183"/>
                    <a:pt x="7760" y="26971"/>
                  </a:cubicBezTo>
                  <a:cubicBezTo>
                    <a:pt x="7047" y="24184"/>
                    <a:pt x="5915" y="21141"/>
                    <a:pt x="4586" y="21141"/>
                  </a:cubicBezTo>
                  <a:cubicBezTo>
                    <a:pt x="4470" y="21141"/>
                    <a:pt x="4352" y="21164"/>
                    <a:pt x="4233" y="21213"/>
                  </a:cubicBezTo>
                  <a:cubicBezTo>
                    <a:pt x="3175" y="21516"/>
                    <a:pt x="2751" y="25152"/>
                    <a:pt x="2751" y="25152"/>
                  </a:cubicBezTo>
                  <a:cubicBezTo>
                    <a:pt x="2751" y="25152"/>
                    <a:pt x="2435" y="24377"/>
                    <a:pt x="1912" y="24377"/>
                  </a:cubicBezTo>
                  <a:cubicBezTo>
                    <a:pt x="1781" y="24377"/>
                    <a:pt x="1637" y="24425"/>
                    <a:pt x="1481" y="24546"/>
                  </a:cubicBezTo>
                  <a:cubicBezTo>
                    <a:pt x="1270" y="24849"/>
                    <a:pt x="0" y="26365"/>
                    <a:pt x="0" y="32425"/>
                  </a:cubicBezTo>
                  <a:cubicBezTo>
                    <a:pt x="0" y="38183"/>
                    <a:pt x="1270" y="42122"/>
                    <a:pt x="1270" y="42122"/>
                  </a:cubicBezTo>
                  <a:cubicBezTo>
                    <a:pt x="1270" y="42122"/>
                    <a:pt x="1058" y="42122"/>
                    <a:pt x="988" y="42728"/>
                  </a:cubicBezTo>
                  <a:cubicBezTo>
                    <a:pt x="847" y="43031"/>
                    <a:pt x="917" y="43637"/>
                    <a:pt x="988" y="43637"/>
                  </a:cubicBezTo>
                  <a:cubicBezTo>
                    <a:pt x="1270" y="43940"/>
                    <a:pt x="1975" y="44243"/>
                    <a:pt x="2469" y="47880"/>
                  </a:cubicBezTo>
                  <a:cubicBezTo>
                    <a:pt x="2963" y="51213"/>
                    <a:pt x="2963" y="53334"/>
                    <a:pt x="2963" y="55759"/>
                  </a:cubicBezTo>
                  <a:lnTo>
                    <a:pt x="15097" y="55759"/>
                  </a:lnTo>
                  <a:cubicBezTo>
                    <a:pt x="15097" y="53334"/>
                    <a:pt x="15026" y="51213"/>
                    <a:pt x="15520" y="47880"/>
                  </a:cubicBezTo>
                  <a:cubicBezTo>
                    <a:pt x="16085" y="44243"/>
                    <a:pt x="16790" y="43940"/>
                    <a:pt x="17002" y="43637"/>
                  </a:cubicBezTo>
                  <a:cubicBezTo>
                    <a:pt x="17072" y="43637"/>
                    <a:pt x="17213" y="43031"/>
                    <a:pt x="17072" y="42728"/>
                  </a:cubicBezTo>
                  <a:cubicBezTo>
                    <a:pt x="17002" y="42122"/>
                    <a:pt x="16790" y="42122"/>
                    <a:pt x="16790" y="42122"/>
                  </a:cubicBezTo>
                  <a:cubicBezTo>
                    <a:pt x="16790" y="42122"/>
                    <a:pt x="17989" y="38183"/>
                    <a:pt x="17989" y="32425"/>
                  </a:cubicBezTo>
                  <a:cubicBezTo>
                    <a:pt x="17989" y="26365"/>
                    <a:pt x="16790" y="24849"/>
                    <a:pt x="16508" y="24546"/>
                  </a:cubicBezTo>
                  <a:cubicBezTo>
                    <a:pt x="16367" y="24425"/>
                    <a:pt x="16234" y="24377"/>
                    <a:pt x="16112" y="24377"/>
                  </a:cubicBezTo>
                  <a:cubicBezTo>
                    <a:pt x="15625" y="24377"/>
                    <a:pt x="15309" y="25152"/>
                    <a:pt x="15309" y="25152"/>
                  </a:cubicBezTo>
                  <a:cubicBezTo>
                    <a:pt x="15309" y="25152"/>
                    <a:pt x="14885" y="21516"/>
                    <a:pt x="13827" y="21213"/>
                  </a:cubicBezTo>
                  <a:cubicBezTo>
                    <a:pt x="13702" y="21164"/>
                    <a:pt x="13580" y="21141"/>
                    <a:pt x="13460" y="21141"/>
                  </a:cubicBezTo>
                  <a:cubicBezTo>
                    <a:pt x="12085" y="21141"/>
                    <a:pt x="11008" y="24184"/>
                    <a:pt x="10229" y="26971"/>
                  </a:cubicBezTo>
                  <a:cubicBezTo>
                    <a:pt x="9947" y="28183"/>
                    <a:pt x="9665" y="29395"/>
                    <a:pt x="9453" y="30001"/>
                  </a:cubicBezTo>
                  <a:cubicBezTo>
                    <a:pt x="9383" y="26365"/>
                    <a:pt x="9383" y="26365"/>
                    <a:pt x="9383" y="26365"/>
                  </a:cubicBezTo>
                  <a:cubicBezTo>
                    <a:pt x="10229" y="25759"/>
                    <a:pt x="10935" y="23031"/>
                    <a:pt x="10935" y="19698"/>
                  </a:cubicBezTo>
                  <a:cubicBezTo>
                    <a:pt x="10935" y="16365"/>
                    <a:pt x="10229" y="13637"/>
                    <a:pt x="9312" y="13031"/>
                  </a:cubicBezTo>
                  <a:cubicBezTo>
                    <a:pt x="9312" y="9698"/>
                    <a:pt x="9312" y="9698"/>
                    <a:pt x="9312" y="9698"/>
                  </a:cubicBezTo>
                  <a:lnTo>
                    <a:pt x="9947" y="9698"/>
                  </a:lnTo>
                  <a:cubicBezTo>
                    <a:pt x="10018" y="10607"/>
                    <a:pt x="10229" y="11213"/>
                    <a:pt x="10441" y="11213"/>
                  </a:cubicBezTo>
                  <a:cubicBezTo>
                    <a:pt x="10723" y="11213"/>
                    <a:pt x="11005" y="10001"/>
                    <a:pt x="11005" y="8789"/>
                  </a:cubicBezTo>
                  <a:cubicBezTo>
                    <a:pt x="11005" y="7274"/>
                    <a:pt x="10723" y="6062"/>
                    <a:pt x="10441" y="6062"/>
                  </a:cubicBezTo>
                  <a:cubicBezTo>
                    <a:pt x="10229" y="6062"/>
                    <a:pt x="10018" y="6668"/>
                    <a:pt x="9947" y="7577"/>
                  </a:cubicBezTo>
                  <a:lnTo>
                    <a:pt x="9312" y="7577"/>
                  </a:lnTo>
                  <a:cubicBezTo>
                    <a:pt x="9312" y="4546"/>
                    <a:pt x="9312" y="4546"/>
                    <a:pt x="9312" y="4546"/>
                  </a:cubicBezTo>
                  <a:cubicBezTo>
                    <a:pt x="9453" y="3940"/>
                    <a:pt x="9594" y="3334"/>
                    <a:pt x="9594" y="2425"/>
                  </a:cubicBezTo>
                  <a:cubicBezTo>
                    <a:pt x="9594" y="910"/>
                    <a:pt x="9312" y="1"/>
                    <a:pt x="90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7"/>
            <p:cNvSpPr/>
            <p:nvPr/>
          </p:nvSpPr>
          <p:spPr>
            <a:xfrm>
              <a:off x="67000" y="2166650"/>
              <a:ext cx="127025" cy="840950"/>
            </a:xfrm>
            <a:custGeom>
              <a:avLst/>
              <a:gdLst/>
              <a:ahLst/>
              <a:cxnLst/>
              <a:rect l="l" t="t" r="r" b="b"/>
              <a:pathLst>
                <a:path w="5081" h="33638" extrusionOk="0">
                  <a:moveTo>
                    <a:pt x="2682" y="1"/>
                  </a:moveTo>
                  <a:cubicBezTo>
                    <a:pt x="777" y="1"/>
                    <a:pt x="142" y="3031"/>
                    <a:pt x="142" y="8789"/>
                  </a:cubicBezTo>
                  <a:cubicBezTo>
                    <a:pt x="142" y="15758"/>
                    <a:pt x="424" y="17273"/>
                    <a:pt x="2258" y="19092"/>
                  </a:cubicBezTo>
                  <a:cubicBezTo>
                    <a:pt x="3599" y="20304"/>
                    <a:pt x="3599" y="20607"/>
                    <a:pt x="3599" y="24243"/>
                  </a:cubicBezTo>
                  <a:cubicBezTo>
                    <a:pt x="3599" y="27273"/>
                    <a:pt x="3458" y="28182"/>
                    <a:pt x="2399" y="28182"/>
                  </a:cubicBezTo>
                  <a:cubicBezTo>
                    <a:pt x="1694" y="28182"/>
                    <a:pt x="988" y="27576"/>
                    <a:pt x="283" y="26667"/>
                  </a:cubicBezTo>
                  <a:cubicBezTo>
                    <a:pt x="283" y="26667"/>
                    <a:pt x="283" y="26667"/>
                    <a:pt x="1" y="31516"/>
                  </a:cubicBezTo>
                  <a:cubicBezTo>
                    <a:pt x="495" y="32728"/>
                    <a:pt x="1553" y="33637"/>
                    <a:pt x="2399" y="33637"/>
                  </a:cubicBezTo>
                  <a:cubicBezTo>
                    <a:pt x="4657" y="33637"/>
                    <a:pt x="5080" y="30304"/>
                    <a:pt x="5080" y="24243"/>
                  </a:cubicBezTo>
                  <a:cubicBezTo>
                    <a:pt x="5080" y="17576"/>
                    <a:pt x="4939" y="16364"/>
                    <a:pt x="2893" y="14243"/>
                  </a:cubicBezTo>
                  <a:cubicBezTo>
                    <a:pt x="1623" y="12728"/>
                    <a:pt x="1553" y="12728"/>
                    <a:pt x="1553" y="9092"/>
                  </a:cubicBezTo>
                  <a:cubicBezTo>
                    <a:pt x="1553" y="6061"/>
                    <a:pt x="1764" y="5152"/>
                    <a:pt x="2752" y="5152"/>
                  </a:cubicBezTo>
                  <a:cubicBezTo>
                    <a:pt x="3387" y="5152"/>
                    <a:pt x="4092" y="5758"/>
                    <a:pt x="4727" y="6061"/>
                  </a:cubicBezTo>
                  <a:cubicBezTo>
                    <a:pt x="4727" y="6061"/>
                    <a:pt x="4727" y="6061"/>
                    <a:pt x="4939" y="910"/>
                  </a:cubicBezTo>
                  <a:cubicBezTo>
                    <a:pt x="4163" y="304"/>
                    <a:pt x="3387" y="1"/>
                    <a:pt x="26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7"/>
            <p:cNvSpPr/>
            <p:nvPr/>
          </p:nvSpPr>
          <p:spPr>
            <a:xfrm>
              <a:off x="236325" y="2174225"/>
              <a:ext cx="139350" cy="833375"/>
            </a:xfrm>
            <a:custGeom>
              <a:avLst/>
              <a:gdLst/>
              <a:ahLst/>
              <a:cxnLst/>
              <a:rect l="l" t="t" r="r" b="b"/>
              <a:pathLst>
                <a:path w="5574" h="33335" extrusionOk="0">
                  <a:moveTo>
                    <a:pt x="0" y="1"/>
                  </a:moveTo>
                  <a:cubicBezTo>
                    <a:pt x="0" y="1"/>
                    <a:pt x="0" y="1"/>
                    <a:pt x="0" y="23334"/>
                  </a:cubicBezTo>
                  <a:cubicBezTo>
                    <a:pt x="0" y="28486"/>
                    <a:pt x="635" y="33334"/>
                    <a:pt x="2822" y="33334"/>
                  </a:cubicBezTo>
                  <a:cubicBezTo>
                    <a:pt x="4939" y="33334"/>
                    <a:pt x="5573" y="28486"/>
                    <a:pt x="5573" y="23334"/>
                  </a:cubicBezTo>
                  <a:cubicBezTo>
                    <a:pt x="5573" y="23334"/>
                    <a:pt x="5573" y="23334"/>
                    <a:pt x="5573" y="1"/>
                  </a:cubicBezTo>
                  <a:lnTo>
                    <a:pt x="4163" y="1"/>
                  </a:lnTo>
                  <a:cubicBezTo>
                    <a:pt x="4163" y="1"/>
                    <a:pt x="4163" y="1"/>
                    <a:pt x="4163" y="22728"/>
                  </a:cubicBezTo>
                  <a:cubicBezTo>
                    <a:pt x="4163" y="26061"/>
                    <a:pt x="3810" y="27879"/>
                    <a:pt x="2822" y="27879"/>
                  </a:cubicBezTo>
                  <a:cubicBezTo>
                    <a:pt x="1764" y="27879"/>
                    <a:pt x="1411" y="26061"/>
                    <a:pt x="1411" y="22728"/>
                  </a:cubicBezTo>
                  <a:cubicBezTo>
                    <a:pt x="1411" y="22728"/>
                    <a:pt x="1411" y="22728"/>
                    <a:pt x="14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7"/>
            <p:cNvSpPr/>
            <p:nvPr/>
          </p:nvSpPr>
          <p:spPr>
            <a:xfrm>
              <a:off x="426800" y="2174225"/>
              <a:ext cx="153450" cy="818200"/>
            </a:xfrm>
            <a:custGeom>
              <a:avLst/>
              <a:gdLst/>
              <a:ahLst/>
              <a:cxnLst/>
              <a:rect l="l" t="t" r="r" b="b"/>
              <a:pathLst>
                <a:path w="6138" h="32728" extrusionOk="0">
                  <a:moveTo>
                    <a:pt x="0" y="1"/>
                  </a:moveTo>
                  <a:lnTo>
                    <a:pt x="0" y="32728"/>
                  </a:lnTo>
                  <a:lnTo>
                    <a:pt x="1341" y="32728"/>
                  </a:lnTo>
                  <a:lnTo>
                    <a:pt x="1341" y="7879"/>
                  </a:lnTo>
                  <a:lnTo>
                    <a:pt x="4233" y="32728"/>
                  </a:lnTo>
                  <a:lnTo>
                    <a:pt x="6138" y="32728"/>
                  </a:lnTo>
                  <a:lnTo>
                    <a:pt x="6138" y="1"/>
                  </a:lnTo>
                  <a:lnTo>
                    <a:pt x="4797" y="1"/>
                  </a:lnTo>
                  <a:lnTo>
                    <a:pt x="4797" y="24849"/>
                  </a:lnTo>
                  <a:lnTo>
                    <a:pt x="190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7"/>
            <p:cNvSpPr/>
            <p:nvPr/>
          </p:nvSpPr>
          <p:spPr>
            <a:xfrm>
              <a:off x="631375" y="2174225"/>
              <a:ext cx="134075" cy="818200"/>
            </a:xfrm>
            <a:custGeom>
              <a:avLst/>
              <a:gdLst/>
              <a:ahLst/>
              <a:cxnLst/>
              <a:rect l="l" t="t" r="r" b="b"/>
              <a:pathLst>
                <a:path w="5363" h="32728" extrusionOk="0">
                  <a:moveTo>
                    <a:pt x="2682" y="5455"/>
                  </a:moveTo>
                  <a:cubicBezTo>
                    <a:pt x="3669" y="5455"/>
                    <a:pt x="3951" y="7273"/>
                    <a:pt x="3951" y="10304"/>
                  </a:cubicBezTo>
                  <a:cubicBezTo>
                    <a:pt x="3951" y="10304"/>
                    <a:pt x="3951" y="10304"/>
                    <a:pt x="3951" y="22425"/>
                  </a:cubicBezTo>
                  <a:cubicBezTo>
                    <a:pt x="3951" y="25758"/>
                    <a:pt x="3669" y="27273"/>
                    <a:pt x="2682" y="27273"/>
                  </a:cubicBezTo>
                  <a:lnTo>
                    <a:pt x="1482" y="27273"/>
                  </a:lnTo>
                  <a:lnTo>
                    <a:pt x="1482" y="5455"/>
                  </a:lnTo>
                  <a:close/>
                  <a:moveTo>
                    <a:pt x="1" y="1"/>
                  </a:moveTo>
                  <a:cubicBezTo>
                    <a:pt x="1" y="1"/>
                    <a:pt x="1" y="1"/>
                    <a:pt x="1" y="32728"/>
                  </a:cubicBezTo>
                  <a:lnTo>
                    <a:pt x="2893" y="32728"/>
                  </a:lnTo>
                  <a:cubicBezTo>
                    <a:pt x="4727" y="32728"/>
                    <a:pt x="5362" y="28486"/>
                    <a:pt x="5362" y="23940"/>
                  </a:cubicBezTo>
                  <a:cubicBezTo>
                    <a:pt x="5362" y="23940"/>
                    <a:pt x="5362" y="23940"/>
                    <a:pt x="5362" y="8789"/>
                  </a:cubicBezTo>
                  <a:cubicBezTo>
                    <a:pt x="5362" y="4243"/>
                    <a:pt x="4727" y="1"/>
                    <a:pt x="28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7"/>
            <p:cNvSpPr/>
            <p:nvPr/>
          </p:nvSpPr>
          <p:spPr>
            <a:xfrm>
              <a:off x="813050" y="2174225"/>
              <a:ext cx="141100" cy="818200"/>
            </a:xfrm>
            <a:custGeom>
              <a:avLst/>
              <a:gdLst/>
              <a:ahLst/>
              <a:cxnLst/>
              <a:rect l="l" t="t" r="r" b="b"/>
              <a:pathLst>
                <a:path w="5644" h="32728" extrusionOk="0">
                  <a:moveTo>
                    <a:pt x="0" y="1"/>
                  </a:moveTo>
                  <a:lnTo>
                    <a:pt x="0" y="32728"/>
                  </a:lnTo>
                  <a:lnTo>
                    <a:pt x="1411" y="32728"/>
                  </a:lnTo>
                  <a:lnTo>
                    <a:pt x="1411" y="19092"/>
                  </a:lnTo>
                  <a:lnTo>
                    <a:pt x="4233" y="19092"/>
                  </a:lnTo>
                  <a:lnTo>
                    <a:pt x="4233" y="32728"/>
                  </a:lnTo>
                  <a:lnTo>
                    <a:pt x="5644" y="32728"/>
                  </a:lnTo>
                  <a:lnTo>
                    <a:pt x="5644" y="1"/>
                  </a:lnTo>
                  <a:lnTo>
                    <a:pt x="4233" y="1"/>
                  </a:lnTo>
                  <a:lnTo>
                    <a:pt x="4233" y="13637"/>
                  </a:lnTo>
                  <a:lnTo>
                    <a:pt x="1411" y="13637"/>
                  </a:lnTo>
                  <a:lnTo>
                    <a:pt x="141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7"/>
            <p:cNvSpPr/>
            <p:nvPr/>
          </p:nvSpPr>
          <p:spPr>
            <a:xfrm>
              <a:off x="1007050" y="2174225"/>
              <a:ext cx="114650" cy="818200"/>
            </a:xfrm>
            <a:custGeom>
              <a:avLst/>
              <a:gdLst/>
              <a:ahLst/>
              <a:cxnLst/>
              <a:rect l="l" t="t" r="r" b="b"/>
              <a:pathLst>
                <a:path w="4586" h="32728" extrusionOk="0">
                  <a:moveTo>
                    <a:pt x="0" y="1"/>
                  </a:moveTo>
                  <a:lnTo>
                    <a:pt x="0" y="32728"/>
                  </a:lnTo>
                  <a:lnTo>
                    <a:pt x="4586" y="32728"/>
                  </a:lnTo>
                  <a:lnTo>
                    <a:pt x="4586" y="27273"/>
                  </a:lnTo>
                  <a:lnTo>
                    <a:pt x="1411" y="27273"/>
                  </a:lnTo>
                  <a:lnTo>
                    <a:pt x="1411" y="18789"/>
                  </a:lnTo>
                  <a:lnTo>
                    <a:pt x="4374" y="18789"/>
                  </a:lnTo>
                  <a:lnTo>
                    <a:pt x="4374" y="13334"/>
                  </a:lnTo>
                  <a:lnTo>
                    <a:pt x="1411" y="13334"/>
                  </a:lnTo>
                  <a:lnTo>
                    <a:pt x="1411" y="5455"/>
                  </a:lnTo>
                  <a:lnTo>
                    <a:pt x="4586" y="5455"/>
                  </a:lnTo>
                  <a:lnTo>
                    <a:pt x="458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7"/>
            <p:cNvSpPr/>
            <p:nvPr/>
          </p:nvSpPr>
          <p:spPr>
            <a:xfrm>
              <a:off x="1167525" y="2174225"/>
              <a:ext cx="134075" cy="818200"/>
            </a:xfrm>
            <a:custGeom>
              <a:avLst/>
              <a:gdLst/>
              <a:ahLst/>
              <a:cxnLst/>
              <a:rect l="l" t="t" r="r" b="b"/>
              <a:pathLst>
                <a:path w="5363" h="32728" extrusionOk="0">
                  <a:moveTo>
                    <a:pt x="2682" y="5455"/>
                  </a:moveTo>
                  <a:cubicBezTo>
                    <a:pt x="3669" y="5455"/>
                    <a:pt x="3952" y="7273"/>
                    <a:pt x="3952" y="10304"/>
                  </a:cubicBezTo>
                  <a:cubicBezTo>
                    <a:pt x="3952" y="10304"/>
                    <a:pt x="3952" y="10304"/>
                    <a:pt x="3952" y="22425"/>
                  </a:cubicBezTo>
                  <a:cubicBezTo>
                    <a:pt x="3952" y="25758"/>
                    <a:pt x="3669" y="27273"/>
                    <a:pt x="2682" y="27273"/>
                  </a:cubicBezTo>
                  <a:lnTo>
                    <a:pt x="1482" y="27273"/>
                  </a:lnTo>
                  <a:lnTo>
                    <a:pt x="1482" y="5455"/>
                  </a:lnTo>
                  <a:close/>
                  <a:moveTo>
                    <a:pt x="1" y="1"/>
                  </a:moveTo>
                  <a:cubicBezTo>
                    <a:pt x="1" y="1"/>
                    <a:pt x="1" y="1"/>
                    <a:pt x="1" y="32728"/>
                  </a:cubicBezTo>
                  <a:lnTo>
                    <a:pt x="2823" y="32728"/>
                  </a:lnTo>
                  <a:cubicBezTo>
                    <a:pt x="4728" y="32728"/>
                    <a:pt x="5362" y="28486"/>
                    <a:pt x="5362" y="23940"/>
                  </a:cubicBezTo>
                  <a:cubicBezTo>
                    <a:pt x="5362" y="23940"/>
                    <a:pt x="5362" y="23940"/>
                    <a:pt x="5362" y="8789"/>
                  </a:cubicBezTo>
                  <a:cubicBezTo>
                    <a:pt x="5362" y="4243"/>
                    <a:pt x="4728" y="1"/>
                    <a:pt x="28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7"/>
            <p:cNvSpPr/>
            <p:nvPr/>
          </p:nvSpPr>
          <p:spPr>
            <a:xfrm>
              <a:off x="1340375" y="2166650"/>
              <a:ext cx="127000" cy="840950"/>
            </a:xfrm>
            <a:custGeom>
              <a:avLst/>
              <a:gdLst/>
              <a:ahLst/>
              <a:cxnLst/>
              <a:rect l="l" t="t" r="r" b="b"/>
              <a:pathLst>
                <a:path w="5080" h="33638" extrusionOk="0">
                  <a:moveTo>
                    <a:pt x="2681" y="1"/>
                  </a:moveTo>
                  <a:cubicBezTo>
                    <a:pt x="777" y="1"/>
                    <a:pt x="142" y="3031"/>
                    <a:pt x="142" y="8789"/>
                  </a:cubicBezTo>
                  <a:cubicBezTo>
                    <a:pt x="142" y="15758"/>
                    <a:pt x="424" y="17273"/>
                    <a:pt x="2258" y="19092"/>
                  </a:cubicBezTo>
                  <a:cubicBezTo>
                    <a:pt x="3598" y="20304"/>
                    <a:pt x="3598" y="20607"/>
                    <a:pt x="3598" y="24243"/>
                  </a:cubicBezTo>
                  <a:cubicBezTo>
                    <a:pt x="3598" y="27273"/>
                    <a:pt x="3457" y="28182"/>
                    <a:pt x="2399" y="28182"/>
                  </a:cubicBezTo>
                  <a:cubicBezTo>
                    <a:pt x="1623" y="28182"/>
                    <a:pt x="988" y="27576"/>
                    <a:pt x="283" y="26667"/>
                  </a:cubicBezTo>
                  <a:cubicBezTo>
                    <a:pt x="283" y="26667"/>
                    <a:pt x="283" y="26667"/>
                    <a:pt x="1" y="31516"/>
                  </a:cubicBezTo>
                  <a:cubicBezTo>
                    <a:pt x="494" y="32728"/>
                    <a:pt x="1553" y="33637"/>
                    <a:pt x="2399" y="33637"/>
                  </a:cubicBezTo>
                  <a:cubicBezTo>
                    <a:pt x="4657" y="33637"/>
                    <a:pt x="5080" y="30304"/>
                    <a:pt x="5080" y="24243"/>
                  </a:cubicBezTo>
                  <a:cubicBezTo>
                    <a:pt x="5080" y="17576"/>
                    <a:pt x="4939" y="16364"/>
                    <a:pt x="2893" y="14243"/>
                  </a:cubicBezTo>
                  <a:cubicBezTo>
                    <a:pt x="1623" y="12728"/>
                    <a:pt x="1553" y="12728"/>
                    <a:pt x="1553" y="9092"/>
                  </a:cubicBezTo>
                  <a:cubicBezTo>
                    <a:pt x="1553" y="6061"/>
                    <a:pt x="1764" y="5152"/>
                    <a:pt x="2681" y="5152"/>
                  </a:cubicBezTo>
                  <a:cubicBezTo>
                    <a:pt x="3387" y="5152"/>
                    <a:pt x="4092" y="5758"/>
                    <a:pt x="4727" y="6061"/>
                  </a:cubicBezTo>
                  <a:cubicBezTo>
                    <a:pt x="4727" y="6061"/>
                    <a:pt x="4727" y="6061"/>
                    <a:pt x="4868" y="910"/>
                  </a:cubicBezTo>
                  <a:cubicBezTo>
                    <a:pt x="4163" y="304"/>
                    <a:pt x="3387" y="1"/>
                    <a:pt x="26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7"/>
            <p:cNvSpPr/>
            <p:nvPr/>
          </p:nvSpPr>
          <p:spPr>
            <a:xfrm>
              <a:off x="1502625" y="2166650"/>
              <a:ext cx="127025" cy="840950"/>
            </a:xfrm>
            <a:custGeom>
              <a:avLst/>
              <a:gdLst/>
              <a:ahLst/>
              <a:cxnLst/>
              <a:rect l="l" t="t" r="r" b="b"/>
              <a:pathLst>
                <a:path w="5081" h="33638" extrusionOk="0">
                  <a:moveTo>
                    <a:pt x="2682" y="1"/>
                  </a:moveTo>
                  <a:cubicBezTo>
                    <a:pt x="777" y="1"/>
                    <a:pt x="142" y="3031"/>
                    <a:pt x="142" y="8789"/>
                  </a:cubicBezTo>
                  <a:cubicBezTo>
                    <a:pt x="142" y="15758"/>
                    <a:pt x="424" y="17273"/>
                    <a:pt x="2258" y="19092"/>
                  </a:cubicBezTo>
                  <a:cubicBezTo>
                    <a:pt x="3599" y="20304"/>
                    <a:pt x="3599" y="20607"/>
                    <a:pt x="3599" y="24243"/>
                  </a:cubicBezTo>
                  <a:cubicBezTo>
                    <a:pt x="3599" y="27273"/>
                    <a:pt x="3458" y="28182"/>
                    <a:pt x="2399" y="28182"/>
                  </a:cubicBezTo>
                  <a:cubicBezTo>
                    <a:pt x="1694" y="28182"/>
                    <a:pt x="988" y="27576"/>
                    <a:pt x="283" y="26667"/>
                  </a:cubicBezTo>
                  <a:cubicBezTo>
                    <a:pt x="283" y="26667"/>
                    <a:pt x="283" y="26667"/>
                    <a:pt x="1" y="31516"/>
                  </a:cubicBezTo>
                  <a:cubicBezTo>
                    <a:pt x="495" y="32728"/>
                    <a:pt x="1553" y="33637"/>
                    <a:pt x="2399" y="33637"/>
                  </a:cubicBezTo>
                  <a:cubicBezTo>
                    <a:pt x="4657" y="33637"/>
                    <a:pt x="5080" y="30304"/>
                    <a:pt x="5080" y="24243"/>
                  </a:cubicBezTo>
                  <a:cubicBezTo>
                    <a:pt x="5080" y="17576"/>
                    <a:pt x="4939" y="16364"/>
                    <a:pt x="2893" y="14243"/>
                  </a:cubicBezTo>
                  <a:cubicBezTo>
                    <a:pt x="1623" y="12728"/>
                    <a:pt x="1553" y="12728"/>
                    <a:pt x="1553" y="9092"/>
                  </a:cubicBezTo>
                  <a:cubicBezTo>
                    <a:pt x="1553" y="6061"/>
                    <a:pt x="1764" y="5152"/>
                    <a:pt x="2752" y="5152"/>
                  </a:cubicBezTo>
                  <a:cubicBezTo>
                    <a:pt x="3387" y="5152"/>
                    <a:pt x="4093" y="5758"/>
                    <a:pt x="4727" y="6061"/>
                  </a:cubicBezTo>
                  <a:cubicBezTo>
                    <a:pt x="4727" y="6061"/>
                    <a:pt x="4727" y="6061"/>
                    <a:pt x="4939" y="910"/>
                  </a:cubicBezTo>
                  <a:cubicBezTo>
                    <a:pt x="4163" y="304"/>
                    <a:pt x="3387" y="1"/>
                    <a:pt x="26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7"/>
            <p:cNvSpPr/>
            <p:nvPr/>
          </p:nvSpPr>
          <p:spPr>
            <a:xfrm>
              <a:off x="1659600" y="2174225"/>
              <a:ext cx="141125" cy="818200"/>
            </a:xfrm>
            <a:custGeom>
              <a:avLst/>
              <a:gdLst/>
              <a:ahLst/>
              <a:cxnLst/>
              <a:rect l="l" t="t" r="r" b="b"/>
              <a:pathLst>
                <a:path w="5645" h="32728" extrusionOk="0">
                  <a:moveTo>
                    <a:pt x="0" y="1"/>
                  </a:moveTo>
                  <a:lnTo>
                    <a:pt x="0" y="5455"/>
                  </a:lnTo>
                  <a:lnTo>
                    <a:pt x="2117" y="5455"/>
                  </a:lnTo>
                  <a:lnTo>
                    <a:pt x="2117" y="32728"/>
                  </a:lnTo>
                  <a:lnTo>
                    <a:pt x="3528" y="32728"/>
                  </a:lnTo>
                  <a:lnTo>
                    <a:pt x="3528" y="5455"/>
                  </a:lnTo>
                  <a:lnTo>
                    <a:pt x="5644" y="5455"/>
                  </a:lnTo>
                  <a:lnTo>
                    <a:pt x="564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7"/>
            <p:cNvSpPr/>
            <p:nvPr/>
          </p:nvSpPr>
          <p:spPr>
            <a:xfrm>
              <a:off x="1823625" y="2174225"/>
              <a:ext cx="158750" cy="818200"/>
            </a:xfrm>
            <a:custGeom>
              <a:avLst/>
              <a:gdLst/>
              <a:ahLst/>
              <a:cxnLst/>
              <a:rect l="l" t="t" r="r" b="b"/>
              <a:pathLst>
                <a:path w="6350" h="32728" extrusionOk="0">
                  <a:moveTo>
                    <a:pt x="0" y="1"/>
                  </a:moveTo>
                  <a:lnTo>
                    <a:pt x="2469" y="23334"/>
                  </a:lnTo>
                  <a:lnTo>
                    <a:pt x="2469" y="32728"/>
                  </a:lnTo>
                  <a:lnTo>
                    <a:pt x="3880" y="32728"/>
                  </a:lnTo>
                  <a:lnTo>
                    <a:pt x="3880" y="23334"/>
                  </a:lnTo>
                  <a:lnTo>
                    <a:pt x="6350" y="1"/>
                  </a:lnTo>
                  <a:lnTo>
                    <a:pt x="4798" y="1"/>
                  </a:lnTo>
                  <a:lnTo>
                    <a:pt x="3175" y="16667"/>
                  </a:lnTo>
                  <a:lnTo>
                    <a:pt x="15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7"/>
            <p:cNvSpPr/>
            <p:nvPr/>
          </p:nvSpPr>
          <p:spPr>
            <a:xfrm>
              <a:off x="2012325" y="2174225"/>
              <a:ext cx="157000" cy="818200"/>
            </a:xfrm>
            <a:custGeom>
              <a:avLst/>
              <a:gdLst/>
              <a:ahLst/>
              <a:cxnLst/>
              <a:rect l="l" t="t" r="r" b="b"/>
              <a:pathLst>
                <a:path w="6280" h="32728" extrusionOk="0">
                  <a:moveTo>
                    <a:pt x="3105" y="5455"/>
                  </a:moveTo>
                  <a:cubicBezTo>
                    <a:pt x="3881" y="5455"/>
                    <a:pt x="4093" y="6667"/>
                    <a:pt x="4093" y="9395"/>
                  </a:cubicBezTo>
                  <a:cubicBezTo>
                    <a:pt x="4093" y="9395"/>
                    <a:pt x="4093" y="9395"/>
                    <a:pt x="4093" y="12728"/>
                  </a:cubicBezTo>
                  <a:cubicBezTo>
                    <a:pt x="4093" y="15455"/>
                    <a:pt x="3881" y="16667"/>
                    <a:pt x="3105" y="16667"/>
                  </a:cubicBezTo>
                  <a:lnTo>
                    <a:pt x="1482" y="16667"/>
                  </a:lnTo>
                  <a:cubicBezTo>
                    <a:pt x="1482" y="16667"/>
                    <a:pt x="1482" y="16667"/>
                    <a:pt x="1482" y="5455"/>
                  </a:cubicBezTo>
                  <a:close/>
                  <a:moveTo>
                    <a:pt x="1" y="1"/>
                  </a:moveTo>
                  <a:cubicBezTo>
                    <a:pt x="1" y="1"/>
                    <a:pt x="1" y="1"/>
                    <a:pt x="1" y="32728"/>
                  </a:cubicBezTo>
                  <a:lnTo>
                    <a:pt x="1482" y="32728"/>
                  </a:lnTo>
                  <a:cubicBezTo>
                    <a:pt x="1482" y="32728"/>
                    <a:pt x="1482" y="32728"/>
                    <a:pt x="1482" y="21819"/>
                  </a:cubicBezTo>
                  <a:lnTo>
                    <a:pt x="2823" y="21819"/>
                  </a:lnTo>
                  <a:cubicBezTo>
                    <a:pt x="2823" y="21819"/>
                    <a:pt x="2823" y="21819"/>
                    <a:pt x="4586" y="32728"/>
                  </a:cubicBezTo>
                  <a:lnTo>
                    <a:pt x="6279" y="32728"/>
                  </a:lnTo>
                  <a:cubicBezTo>
                    <a:pt x="6279" y="32728"/>
                    <a:pt x="6279" y="32728"/>
                    <a:pt x="4445" y="21213"/>
                  </a:cubicBezTo>
                  <a:cubicBezTo>
                    <a:pt x="5221" y="20001"/>
                    <a:pt x="5574" y="16970"/>
                    <a:pt x="5574" y="13334"/>
                  </a:cubicBezTo>
                  <a:cubicBezTo>
                    <a:pt x="5574" y="13334"/>
                    <a:pt x="5574" y="13334"/>
                    <a:pt x="5574" y="8789"/>
                  </a:cubicBezTo>
                  <a:cubicBezTo>
                    <a:pt x="5574" y="3334"/>
                    <a:pt x="4939" y="1"/>
                    <a:pt x="31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7"/>
            <p:cNvSpPr/>
            <p:nvPr/>
          </p:nvSpPr>
          <p:spPr>
            <a:xfrm>
              <a:off x="2206325" y="2174225"/>
              <a:ext cx="116450" cy="818200"/>
            </a:xfrm>
            <a:custGeom>
              <a:avLst/>
              <a:gdLst/>
              <a:ahLst/>
              <a:cxnLst/>
              <a:rect l="l" t="t" r="r" b="b"/>
              <a:pathLst>
                <a:path w="4658" h="32728" extrusionOk="0">
                  <a:moveTo>
                    <a:pt x="1" y="1"/>
                  </a:moveTo>
                  <a:lnTo>
                    <a:pt x="1" y="32728"/>
                  </a:lnTo>
                  <a:lnTo>
                    <a:pt x="4657" y="32728"/>
                  </a:lnTo>
                  <a:lnTo>
                    <a:pt x="4657" y="27273"/>
                  </a:lnTo>
                  <a:lnTo>
                    <a:pt x="1482" y="27273"/>
                  </a:lnTo>
                  <a:lnTo>
                    <a:pt x="1482" y="18789"/>
                  </a:lnTo>
                  <a:lnTo>
                    <a:pt x="4445" y="18789"/>
                  </a:lnTo>
                  <a:lnTo>
                    <a:pt x="4445" y="13334"/>
                  </a:lnTo>
                  <a:lnTo>
                    <a:pt x="1482" y="13334"/>
                  </a:lnTo>
                  <a:lnTo>
                    <a:pt x="1482" y="5455"/>
                  </a:lnTo>
                  <a:lnTo>
                    <a:pt x="4657" y="5455"/>
                  </a:lnTo>
                  <a:lnTo>
                    <a:pt x="465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7"/>
            <p:cNvSpPr/>
            <p:nvPr/>
          </p:nvSpPr>
          <p:spPr>
            <a:xfrm>
              <a:off x="2368600" y="2174225"/>
              <a:ext cx="114650" cy="818200"/>
            </a:xfrm>
            <a:custGeom>
              <a:avLst/>
              <a:gdLst/>
              <a:ahLst/>
              <a:cxnLst/>
              <a:rect l="l" t="t" r="r" b="b"/>
              <a:pathLst>
                <a:path w="4586" h="32728" extrusionOk="0">
                  <a:moveTo>
                    <a:pt x="0" y="1"/>
                  </a:moveTo>
                  <a:lnTo>
                    <a:pt x="0" y="32728"/>
                  </a:lnTo>
                  <a:lnTo>
                    <a:pt x="4586" y="32728"/>
                  </a:lnTo>
                  <a:lnTo>
                    <a:pt x="4586" y="27273"/>
                  </a:lnTo>
                  <a:lnTo>
                    <a:pt x="1411" y="27273"/>
                  </a:lnTo>
                  <a:lnTo>
                    <a:pt x="141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7"/>
            <p:cNvSpPr/>
            <p:nvPr/>
          </p:nvSpPr>
          <p:spPr>
            <a:xfrm>
              <a:off x="2513225" y="2166650"/>
              <a:ext cx="125225" cy="840950"/>
            </a:xfrm>
            <a:custGeom>
              <a:avLst/>
              <a:gdLst/>
              <a:ahLst/>
              <a:cxnLst/>
              <a:rect l="l" t="t" r="r" b="b"/>
              <a:pathLst>
                <a:path w="5009" h="33638" extrusionOk="0">
                  <a:moveTo>
                    <a:pt x="2681" y="1"/>
                  </a:moveTo>
                  <a:cubicBezTo>
                    <a:pt x="776" y="1"/>
                    <a:pt x="141" y="3031"/>
                    <a:pt x="141" y="8789"/>
                  </a:cubicBezTo>
                  <a:cubicBezTo>
                    <a:pt x="141" y="15758"/>
                    <a:pt x="353" y="17273"/>
                    <a:pt x="2187" y="19092"/>
                  </a:cubicBezTo>
                  <a:cubicBezTo>
                    <a:pt x="3598" y="20304"/>
                    <a:pt x="3598" y="20607"/>
                    <a:pt x="3598" y="24243"/>
                  </a:cubicBezTo>
                  <a:cubicBezTo>
                    <a:pt x="3598" y="27273"/>
                    <a:pt x="3457" y="28182"/>
                    <a:pt x="2399" y="28182"/>
                  </a:cubicBezTo>
                  <a:cubicBezTo>
                    <a:pt x="1623" y="28182"/>
                    <a:pt x="988" y="27576"/>
                    <a:pt x="282" y="26667"/>
                  </a:cubicBezTo>
                  <a:cubicBezTo>
                    <a:pt x="282" y="26667"/>
                    <a:pt x="282" y="26667"/>
                    <a:pt x="0" y="31516"/>
                  </a:cubicBezTo>
                  <a:cubicBezTo>
                    <a:pt x="494" y="32728"/>
                    <a:pt x="1482" y="33637"/>
                    <a:pt x="2399" y="33637"/>
                  </a:cubicBezTo>
                  <a:cubicBezTo>
                    <a:pt x="4586" y="33637"/>
                    <a:pt x="5009" y="30304"/>
                    <a:pt x="5009" y="24243"/>
                  </a:cubicBezTo>
                  <a:cubicBezTo>
                    <a:pt x="5009" y="17576"/>
                    <a:pt x="4938" y="16364"/>
                    <a:pt x="2893" y="14243"/>
                  </a:cubicBezTo>
                  <a:cubicBezTo>
                    <a:pt x="1552" y="12728"/>
                    <a:pt x="1552" y="12728"/>
                    <a:pt x="1552" y="9092"/>
                  </a:cubicBezTo>
                  <a:cubicBezTo>
                    <a:pt x="1552" y="6061"/>
                    <a:pt x="1764" y="5152"/>
                    <a:pt x="2681" y="5152"/>
                  </a:cubicBezTo>
                  <a:cubicBezTo>
                    <a:pt x="3386" y="5152"/>
                    <a:pt x="4092" y="5758"/>
                    <a:pt x="4727" y="6061"/>
                  </a:cubicBezTo>
                  <a:cubicBezTo>
                    <a:pt x="4727" y="6061"/>
                    <a:pt x="4727" y="6061"/>
                    <a:pt x="4868" y="910"/>
                  </a:cubicBezTo>
                  <a:cubicBezTo>
                    <a:pt x="4162" y="304"/>
                    <a:pt x="3316" y="1"/>
                    <a:pt x="26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7"/>
            <p:cNvSpPr/>
            <p:nvPr/>
          </p:nvSpPr>
          <p:spPr>
            <a:xfrm>
              <a:off x="2682525" y="2174225"/>
              <a:ext cx="116425" cy="818200"/>
            </a:xfrm>
            <a:custGeom>
              <a:avLst/>
              <a:gdLst/>
              <a:ahLst/>
              <a:cxnLst/>
              <a:rect l="l" t="t" r="r" b="b"/>
              <a:pathLst>
                <a:path w="4657" h="32728" extrusionOk="0">
                  <a:moveTo>
                    <a:pt x="1" y="1"/>
                  </a:moveTo>
                  <a:lnTo>
                    <a:pt x="1" y="32728"/>
                  </a:lnTo>
                  <a:lnTo>
                    <a:pt x="4657" y="32728"/>
                  </a:lnTo>
                  <a:lnTo>
                    <a:pt x="4657" y="27273"/>
                  </a:lnTo>
                  <a:lnTo>
                    <a:pt x="1482" y="27273"/>
                  </a:lnTo>
                  <a:lnTo>
                    <a:pt x="1482" y="18789"/>
                  </a:lnTo>
                  <a:lnTo>
                    <a:pt x="4445" y="18789"/>
                  </a:lnTo>
                  <a:lnTo>
                    <a:pt x="4445" y="13334"/>
                  </a:lnTo>
                  <a:lnTo>
                    <a:pt x="1482" y="13334"/>
                  </a:lnTo>
                  <a:lnTo>
                    <a:pt x="1482" y="5455"/>
                  </a:lnTo>
                  <a:lnTo>
                    <a:pt x="4657" y="5455"/>
                  </a:lnTo>
                  <a:lnTo>
                    <a:pt x="465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7"/>
            <p:cNvSpPr/>
            <p:nvPr/>
          </p:nvSpPr>
          <p:spPr>
            <a:xfrm>
              <a:off x="2844775" y="2174225"/>
              <a:ext cx="155225" cy="818200"/>
            </a:xfrm>
            <a:custGeom>
              <a:avLst/>
              <a:gdLst/>
              <a:ahLst/>
              <a:cxnLst/>
              <a:rect l="l" t="t" r="r" b="b"/>
              <a:pathLst>
                <a:path w="6209" h="32728" extrusionOk="0">
                  <a:moveTo>
                    <a:pt x="1" y="1"/>
                  </a:moveTo>
                  <a:lnTo>
                    <a:pt x="1" y="32728"/>
                  </a:lnTo>
                  <a:lnTo>
                    <a:pt x="1412" y="32728"/>
                  </a:lnTo>
                  <a:lnTo>
                    <a:pt x="1412" y="7879"/>
                  </a:lnTo>
                  <a:lnTo>
                    <a:pt x="4304" y="32728"/>
                  </a:lnTo>
                  <a:lnTo>
                    <a:pt x="6209" y="32728"/>
                  </a:lnTo>
                  <a:lnTo>
                    <a:pt x="6209" y="1"/>
                  </a:lnTo>
                  <a:lnTo>
                    <a:pt x="4798" y="1"/>
                  </a:lnTo>
                  <a:lnTo>
                    <a:pt x="4798" y="24849"/>
                  </a:lnTo>
                  <a:lnTo>
                    <a:pt x="190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5" name="Google Shape;135;p27"/>
          <p:cNvSpPr/>
          <p:nvPr/>
        </p:nvSpPr>
        <p:spPr>
          <a:xfrm>
            <a:off x="433156" y="5037498"/>
            <a:ext cx="1345244" cy="338403"/>
          </a:xfrm>
          <a:custGeom>
            <a:avLst/>
            <a:gdLst/>
            <a:ahLst/>
            <a:cxnLst/>
            <a:rect l="l" t="t" r="r" b="b"/>
            <a:pathLst>
              <a:path w="119897" h="120001" extrusionOk="0">
                <a:moveTo>
                  <a:pt x="58964" y="2084"/>
                </a:moveTo>
                <a:cubicBezTo>
                  <a:pt x="58964" y="44584"/>
                  <a:pt x="58964" y="44584"/>
                  <a:pt x="58964" y="44584"/>
                </a:cubicBezTo>
                <a:lnTo>
                  <a:pt x="48394" y="44584"/>
                </a:lnTo>
                <a:cubicBezTo>
                  <a:pt x="48394" y="75417"/>
                  <a:pt x="48394" y="75417"/>
                  <a:pt x="48394" y="75417"/>
                </a:cubicBezTo>
                <a:lnTo>
                  <a:pt x="58964" y="75417"/>
                </a:lnTo>
                <a:cubicBezTo>
                  <a:pt x="58964" y="117917"/>
                  <a:pt x="58964" y="117917"/>
                  <a:pt x="58964" y="117917"/>
                </a:cubicBezTo>
                <a:lnTo>
                  <a:pt x="66633" y="117917"/>
                </a:lnTo>
                <a:cubicBezTo>
                  <a:pt x="66633" y="75417"/>
                  <a:pt x="66633" y="75417"/>
                  <a:pt x="66633" y="75417"/>
                </a:cubicBezTo>
                <a:lnTo>
                  <a:pt x="77203" y="75417"/>
                </a:lnTo>
                <a:cubicBezTo>
                  <a:pt x="77203" y="44584"/>
                  <a:pt x="77203" y="44584"/>
                  <a:pt x="77203" y="44584"/>
                </a:cubicBezTo>
                <a:lnTo>
                  <a:pt x="66633" y="44584"/>
                </a:lnTo>
                <a:lnTo>
                  <a:pt x="66633" y="2084"/>
                </a:lnTo>
                <a:close/>
                <a:moveTo>
                  <a:pt x="9638" y="1"/>
                </a:moveTo>
                <a:cubicBezTo>
                  <a:pt x="2799" y="1"/>
                  <a:pt x="1" y="23751"/>
                  <a:pt x="1" y="37917"/>
                </a:cubicBezTo>
                <a:cubicBezTo>
                  <a:pt x="1" y="66251"/>
                  <a:pt x="8291" y="101667"/>
                  <a:pt x="18032" y="120001"/>
                </a:cubicBezTo>
                <a:cubicBezTo>
                  <a:pt x="27669" y="101667"/>
                  <a:pt x="35959" y="66251"/>
                  <a:pt x="35959" y="37917"/>
                </a:cubicBezTo>
                <a:cubicBezTo>
                  <a:pt x="35959" y="23751"/>
                  <a:pt x="33161" y="1"/>
                  <a:pt x="26425" y="1"/>
                </a:cubicBezTo>
                <a:cubicBezTo>
                  <a:pt x="20312" y="1"/>
                  <a:pt x="18032" y="22084"/>
                  <a:pt x="18032" y="22084"/>
                </a:cubicBezTo>
                <a:cubicBezTo>
                  <a:pt x="18032" y="22084"/>
                  <a:pt x="15648" y="1"/>
                  <a:pt x="9638" y="1"/>
                </a:cubicBezTo>
                <a:close/>
                <a:moveTo>
                  <a:pt x="104975" y="1"/>
                </a:moveTo>
                <a:cubicBezTo>
                  <a:pt x="96685" y="1"/>
                  <a:pt x="90052" y="27084"/>
                  <a:pt x="90052" y="60001"/>
                </a:cubicBezTo>
                <a:cubicBezTo>
                  <a:pt x="90052" y="92917"/>
                  <a:pt x="96685" y="120001"/>
                  <a:pt x="104975" y="120001"/>
                </a:cubicBezTo>
                <a:cubicBezTo>
                  <a:pt x="113161" y="120001"/>
                  <a:pt x="119897" y="92917"/>
                  <a:pt x="119897" y="60001"/>
                </a:cubicBezTo>
                <a:cubicBezTo>
                  <a:pt x="119897" y="27084"/>
                  <a:pt x="113161" y="1"/>
                  <a:pt x="104975" y="1"/>
                </a:cubicBezTo>
                <a:close/>
              </a:path>
            </a:pathLst>
          </a:custGeom>
          <a:solidFill>
            <a:srgbClr val="BEE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elslide til billede - SST">
  <p:cSld name="Titelslide til billede - SST">
    <p:spTree>
      <p:nvGrpSpPr>
        <p:cNvPr id="1" name="Shape 136"/>
        <p:cNvGrpSpPr/>
        <p:nvPr/>
      </p:nvGrpSpPr>
      <p:grpSpPr>
        <a:xfrm>
          <a:off x="0" y="0"/>
          <a:ext cx="0" cy="0"/>
          <a:chOff x="0" y="0"/>
          <a:chExt cx="0" cy="0"/>
        </a:xfrm>
      </p:grpSpPr>
      <p:sp>
        <p:nvSpPr>
          <p:cNvPr id="137" name="Google Shape;137;p28"/>
          <p:cNvSpPr>
            <a:spLocks noGrp="1"/>
          </p:cNvSpPr>
          <p:nvPr>
            <p:ph type="pic" idx="2"/>
          </p:nvPr>
        </p:nvSpPr>
        <p:spPr>
          <a:xfrm>
            <a:off x="0" y="-1"/>
            <a:ext cx="12189600" cy="6858000"/>
          </a:xfrm>
          <a:prstGeom prst="rect">
            <a:avLst/>
          </a:prstGeom>
          <a:solidFill>
            <a:srgbClr val="005C8D"/>
          </a:solidFill>
          <a:ln>
            <a:noFill/>
          </a:ln>
        </p:spPr>
      </p:sp>
      <p:sp>
        <p:nvSpPr>
          <p:cNvPr id="138" name="Google Shape;138;p28"/>
          <p:cNvSpPr txBox="1">
            <a:spLocks noGrp="1"/>
          </p:cNvSpPr>
          <p:nvPr>
            <p:ph type="ctrTitle"/>
          </p:nvPr>
        </p:nvSpPr>
        <p:spPr>
          <a:xfrm>
            <a:off x="432000" y="1122362"/>
            <a:ext cx="6940800" cy="3621600"/>
          </a:xfrm>
          <a:prstGeom prst="rect">
            <a:avLst/>
          </a:prstGeom>
          <a:noFill/>
          <a:ln>
            <a:noFill/>
          </a:ln>
        </p:spPr>
        <p:txBody>
          <a:bodyPr spcFirstLastPara="1" wrap="square" lIns="0" tIns="0" rIns="0" bIns="0" anchor="b" anchorCtr="0">
            <a:noAutofit/>
          </a:bodyPr>
          <a:lstStyle>
            <a:lvl1pPr lvl="0" algn="l">
              <a:lnSpc>
                <a:spcPct val="83000"/>
              </a:lnSpc>
              <a:spcBef>
                <a:spcPts val="0"/>
              </a:spcBef>
              <a:spcAft>
                <a:spcPts val="0"/>
              </a:spcAft>
              <a:buClr>
                <a:schemeClr val="lt1"/>
              </a:buClr>
              <a:buSzPts val="5000"/>
              <a:buFont typeface="Raleway ExtraBold"/>
              <a:buNone/>
              <a:defRPr sz="50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9" name="Google Shape;139;p28"/>
          <p:cNvSpPr txBox="1">
            <a:spLocks noGrp="1"/>
          </p:cNvSpPr>
          <p:nvPr>
            <p:ph type="dt" idx="10"/>
          </p:nvPr>
        </p:nvSpPr>
        <p:spPr>
          <a:xfrm>
            <a:off x="431999" y="5883332"/>
            <a:ext cx="4021200" cy="180000"/>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sz="150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28"/>
          <p:cNvSpPr txBox="1">
            <a:spLocks noGrp="1"/>
          </p:cNvSpPr>
          <p:nvPr>
            <p:ph type="body" idx="1"/>
          </p:nvPr>
        </p:nvSpPr>
        <p:spPr>
          <a:xfrm>
            <a:off x="431998" y="6090239"/>
            <a:ext cx="4021200" cy="252000"/>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lt1"/>
              </a:buClr>
              <a:buSzPts val="1500"/>
              <a:buNone/>
              <a:defRPr sz="1500">
                <a:solidFill>
                  <a:schemeClr val="lt1"/>
                </a:solidFill>
              </a:defRPr>
            </a:lvl1pPr>
            <a:lvl2pPr marL="914400" lvl="1" indent="-228600" algn="l">
              <a:lnSpc>
                <a:spcPct val="110000"/>
              </a:lnSpc>
              <a:spcBef>
                <a:spcPts val="0"/>
              </a:spcBef>
              <a:spcAft>
                <a:spcPts val="0"/>
              </a:spcAft>
              <a:buClr>
                <a:schemeClr val="dk1"/>
              </a:buClr>
              <a:buSzPts val="1500"/>
              <a:buNone/>
              <a:defRPr/>
            </a:lvl2pPr>
            <a:lvl3pPr marL="1371600" lvl="2" indent="-342900" algn="l">
              <a:lnSpc>
                <a:spcPct val="110000"/>
              </a:lnSpc>
              <a:spcBef>
                <a:spcPts val="0"/>
              </a:spcBef>
              <a:spcAft>
                <a:spcPts val="0"/>
              </a:spcAft>
              <a:buClr>
                <a:schemeClr val="dk1"/>
              </a:buClr>
              <a:buSzPts val="1800"/>
              <a:buChar char="−"/>
              <a:defRPr/>
            </a:lvl3pPr>
            <a:lvl4pPr marL="1828800" lvl="3" indent="-342900" algn="l">
              <a:lnSpc>
                <a:spcPct val="110000"/>
              </a:lnSpc>
              <a:spcBef>
                <a:spcPts val="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342900" algn="l">
              <a:lnSpc>
                <a:spcPct val="110000"/>
              </a:lnSpc>
              <a:spcBef>
                <a:spcPts val="0"/>
              </a:spcBef>
              <a:spcAft>
                <a:spcPts val="0"/>
              </a:spcAft>
              <a:buClr>
                <a:schemeClr val="dk1"/>
              </a:buClr>
              <a:buSzPts val="1800"/>
              <a:buChar char="−"/>
              <a:defRPr/>
            </a:lvl6pPr>
            <a:lvl7pPr marL="3200400" lvl="6" indent="-342900" algn="l">
              <a:lnSpc>
                <a:spcPct val="110000"/>
              </a:lnSpc>
              <a:spcBef>
                <a:spcPts val="0"/>
              </a:spcBef>
              <a:spcAft>
                <a:spcPts val="0"/>
              </a:spcAft>
              <a:buClr>
                <a:schemeClr val="dk1"/>
              </a:buClr>
              <a:buSzPts val="1800"/>
              <a:buChar char="−"/>
              <a:defRPr/>
            </a:lvl7pPr>
            <a:lvl8pPr marL="3657600" lvl="7" indent="-342900" algn="l">
              <a:lnSpc>
                <a:spcPct val="110000"/>
              </a:lnSpc>
              <a:spcBef>
                <a:spcPts val="0"/>
              </a:spcBef>
              <a:spcAft>
                <a:spcPts val="0"/>
              </a:spcAft>
              <a:buClr>
                <a:schemeClr val="dk1"/>
              </a:buClr>
              <a:buSzPts val="1800"/>
              <a:buChar char="−"/>
              <a:defRPr/>
            </a:lvl8pPr>
            <a:lvl9pPr marL="4114800" lvl="8" indent="-342900" algn="l">
              <a:lnSpc>
                <a:spcPct val="110000"/>
              </a:lnSpc>
              <a:spcBef>
                <a:spcPts val="0"/>
              </a:spcBef>
              <a:spcAft>
                <a:spcPts val="0"/>
              </a:spcAft>
              <a:buClr>
                <a:schemeClr val="dk1"/>
              </a:buClr>
              <a:buSzPts val="1800"/>
              <a:buChar char="−"/>
              <a:defRPr/>
            </a:lvl9pPr>
          </a:lstStyle>
          <a:p>
            <a:endParaRPr/>
          </a:p>
        </p:txBody>
      </p:sp>
      <p:sp>
        <p:nvSpPr>
          <p:cNvPr id="141" name="Google Shape;141;p28"/>
          <p:cNvSpPr txBox="1">
            <a:spLocks noGrp="1"/>
          </p:cNvSpPr>
          <p:nvPr>
            <p:ph type="body" idx="3"/>
          </p:nvPr>
        </p:nvSpPr>
        <p:spPr>
          <a:xfrm>
            <a:off x="432000" y="6343649"/>
            <a:ext cx="4021200" cy="252000"/>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lt1"/>
              </a:buClr>
              <a:buSzPts val="1500"/>
              <a:buNone/>
              <a:defRPr sz="1500">
                <a:solidFill>
                  <a:schemeClr val="lt1"/>
                </a:solidFill>
              </a:defRPr>
            </a:lvl1pPr>
            <a:lvl2pPr marL="914400" lvl="1" indent="-228600" algn="l">
              <a:lnSpc>
                <a:spcPct val="110000"/>
              </a:lnSpc>
              <a:spcBef>
                <a:spcPts val="0"/>
              </a:spcBef>
              <a:spcAft>
                <a:spcPts val="0"/>
              </a:spcAft>
              <a:buClr>
                <a:schemeClr val="dk1"/>
              </a:buClr>
              <a:buSzPts val="1500"/>
              <a:buNone/>
              <a:defRPr/>
            </a:lvl2pPr>
            <a:lvl3pPr marL="1371600" lvl="2" indent="-342900" algn="l">
              <a:lnSpc>
                <a:spcPct val="110000"/>
              </a:lnSpc>
              <a:spcBef>
                <a:spcPts val="0"/>
              </a:spcBef>
              <a:spcAft>
                <a:spcPts val="0"/>
              </a:spcAft>
              <a:buClr>
                <a:schemeClr val="dk1"/>
              </a:buClr>
              <a:buSzPts val="1800"/>
              <a:buChar char="−"/>
              <a:defRPr/>
            </a:lvl3pPr>
            <a:lvl4pPr marL="1828800" lvl="3" indent="-342900" algn="l">
              <a:lnSpc>
                <a:spcPct val="110000"/>
              </a:lnSpc>
              <a:spcBef>
                <a:spcPts val="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342900" algn="l">
              <a:lnSpc>
                <a:spcPct val="110000"/>
              </a:lnSpc>
              <a:spcBef>
                <a:spcPts val="0"/>
              </a:spcBef>
              <a:spcAft>
                <a:spcPts val="0"/>
              </a:spcAft>
              <a:buClr>
                <a:schemeClr val="dk1"/>
              </a:buClr>
              <a:buSzPts val="1800"/>
              <a:buChar char="−"/>
              <a:defRPr/>
            </a:lvl6pPr>
            <a:lvl7pPr marL="3200400" lvl="6" indent="-342900" algn="l">
              <a:lnSpc>
                <a:spcPct val="110000"/>
              </a:lnSpc>
              <a:spcBef>
                <a:spcPts val="0"/>
              </a:spcBef>
              <a:spcAft>
                <a:spcPts val="0"/>
              </a:spcAft>
              <a:buClr>
                <a:schemeClr val="dk1"/>
              </a:buClr>
              <a:buSzPts val="1800"/>
              <a:buChar char="−"/>
              <a:defRPr/>
            </a:lvl7pPr>
            <a:lvl8pPr marL="3657600" lvl="7" indent="-342900" algn="l">
              <a:lnSpc>
                <a:spcPct val="110000"/>
              </a:lnSpc>
              <a:spcBef>
                <a:spcPts val="0"/>
              </a:spcBef>
              <a:spcAft>
                <a:spcPts val="0"/>
              </a:spcAft>
              <a:buClr>
                <a:schemeClr val="dk1"/>
              </a:buClr>
              <a:buSzPts val="1800"/>
              <a:buChar char="−"/>
              <a:defRPr/>
            </a:lvl8pPr>
            <a:lvl9pPr marL="4114800" lvl="8" indent="-342900" algn="l">
              <a:lnSpc>
                <a:spcPct val="110000"/>
              </a:lnSpc>
              <a:spcBef>
                <a:spcPts val="0"/>
              </a:spcBef>
              <a:spcAft>
                <a:spcPts val="0"/>
              </a:spcAft>
              <a:buClr>
                <a:schemeClr val="dk1"/>
              </a:buClr>
              <a:buSzPts val="1800"/>
              <a:buChar char="−"/>
              <a:defRPr/>
            </a:lvl9pPr>
          </a:lstStyle>
          <a:p>
            <a:endParaRPr/>
          </a:p>
        </p:txBody>
      </p:sp>
      <p:grpSp>
        <p:nvGrpSpPr>
          <p:cNvPr id="142" name="Google Shape;142;p28"/>
          <p:cNvGrpSpPr/>
          <p:nvPr/>
        </p:nvGrpSpPr>
        <p:grpSpPr>
          <a:xfrm>
            <a:off x="432001" y="335836"/>
            <a:ext cx="1800000" cy="423334"/>
            <a:chOff x="0" y="-7600"/>
            <a:chExt cx="3000000" cy="3015200"/>
          </a:xfrm>
        </p:grpSpPr>
        <p:sp>
          <p:nvSpPr>
            <p:cNvPr id="143" name="Google Shape;143;p28"/>
            <p:cNvSpPr/>
            <p:nvPr/>
          </p:nvSpPr>
          <p:spPr>
            <a:xfrm>
              <a:off x="74050" y="1439375"/>
              <a:ext cx="303400" cy="257600"/>
            </a:xfrm>
            <a:custGeom>
              <a:avLst/>
              <a:gdLst/>
              <a:ahLst/>
              <a:cxnLst/>
              <a:rect l="l" t="t" r="r" b="b"/>
              <a:pathLst>
                <a:path w="12136" h="10304" extrusionOk="0">
                  <a:moveTo>
                    <a:pt x="1" y="1"/>
                  </a:moveTo>
                  <a:lnTo>
                    <a:pt x="1" y="10304"/>
                  </a:lnTo>
                  <a:lnTo>
                    <a:pt x="12135" y="10304"/>
                  </a:lnTo>
                  <a:lnTo>
                    <a:pt x="1213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8"/>
            <p:cNvSpPr/>
            <p:nvPr/>
          </p:nvSpPr>
          <p:spPr>
            <a:xfrm>
              <a:off x="0" y="-7600"/>
              <a:ext cx="449750" cy="1393975"/>
            </a:xfrm>
            <a:custGeom>
              <a:avLst/>
              <a:gdLst/>
              <a:ahLst/>
              <a:cxnLst/>
              <a:rect l="l" t="t" r="r" b="b"/>
              <a:pathLst>
                <a:path w="17990" h="55759" extrusionOk="0">
                  <a:moveTo>
                    <a:pt x="2399" y="28486"/>
                  </a:moveTo>
                  <a:cubicBezTo>
                    <a:pt x="2399" y="28486"/>
                    <a:pt x="2399" y="28789"/>
                    <a:pt x="2399" y="29092"/>
                  </a:cubicBezTo>
                  <a:cubicBezTo>
                    <a:pt x="2257" y="31819"/>
                    <a:pt x="2540" y="33940"/>
                    <a:pt x="2822" y="35456"/>
                  </a:cubicBezTo>
                  <a:cubicBezTo>
                    <a:pt x="3104" y="36668"/>
                    <a:pt x="3951" y="39395"/>
                    <a:pt x="3951" y="39395"/>
                  </a:cubicBezTo>
                  <a:cubicBezTo>
                    <a:pt x="3951" y="39395"/>
                    <a:pt x="3598" y="39698"/>
                    <a:pt x="3527" y="40001"/>
                  </a:cubicBezTo>
                  <a:cubicBezTo>
                    <a:pt x="3457" y="40304"/>
                    <a:pt x="3527" y="40607"/>
                    <a:pt x="3598" y="40910"/>
                  </a:cubicBezTo>
                  <a:cubicBezTo>
                    <a:pt x="4868" y="44243"/>
                    <a:pt x="4938" y="48789"/>
                    <a:pt x="4938" y="51213"/>
                  </a:cubicBezTo>
                  <a:cubicBezTo>
                    <a:pt x="4868" y="52122"/>
                    <a:pt x="4656" y="53031"/>
                    <a:pt x="4374" y="53031"/>
                  </a:cubicBezTo>
                  <a:cubicBezTo>
                    <a:pt x="4092" y="53031"/>
                    <a:pt x="3880" y="52122"/>
                    <a:pt x="3880" y="51213"/>
                  </a:cubicBezTo>
                  <a:cubicBezTo>
                    <a:pt x="3810" y="49395"/>
                    <a:pt x="3598" y="46971"/>
                    <a:pt x="3386" y="44849"/>
                  </a:cubicBezTo>
                  <a:cubicBezTo>
                    <a:pt x="2972" y="41885"/>
                    <a:pt x="2498" y="41369"/>
                    <a:pt x="2218" y="41369"/>
                  </a:cubicBezTo>
                  <a:cubicBezTo>
                    <a:pt x="2069" y="41369"/>
                    <a:pt x="1975" y="41516"/>
                    <a:pt x="1975" y="41516"/>
                  </a:cubicBezTo>
                  <a:cubicBezTo>
                    <a:pt x="1411" y="39092"/>
                    <a:pt x="1199" y="35153"/>
                    <a:pt x="1199" y="35152"/>
                  </a:cubicBezTo>
                  <a:lnTo>
                    <a:pt x="1199" y="35152"/>
                  </a:lnTo>
                  <a:cubicBezTo>
                    <a:pt x="1340" y="35759"/>
                    <a:pt x="1552" y="36062"/>
                    <a:pt x="1693" y="36062"/>
                  </a:cubicBezTo>
                  <a:cubicBezTo>
                    <a:pt x="1905" y="35759"/>
                    <a:pt x="1975" y="35456"/>
                    <a:pt x="1834" y="34849"/>
                  </a:cubicBezTo>
                  <a:cubicBezTo>
                    <a:pt x="988" y="32425"/>
                    <a:pt x="1623" y="28486"/>
                    <a:pt x="2399" y="28486"/>
                  </a:cubicBezTo>
                  <a:close/>
                  <a:moveTo>
                    <a:pt x="15591" y="28486"/>
                  </a:moveTo>
                  <a:cubicBezTo>
                    <a:pt x="16367" y="28486"/>
                    <a:pt x="17002" y="32425"/>
                    <a:pt x="16226" y="34849"/>
                  </a:cubicBezTo>
                  <a:cubicBezTo>
                    <a:pt x="16085" y="35456"/>
                    <a:pt x="16085" y="35759"/>
                    <a:pt x="16296" y="36062"/>
                  </a:cubicBezTo>
                  <a:cubicBezTo>
                    <a:pt x="16437" y="36062"/>
                    <a:pt x="16649" y="35759"/>
                    <a:pt x="16790" y="35152"/>
                  </a:cubicBezTo>
                  <a:lnTo>
                    <a:pt x="16790" y="35152"/>
                  </a:lnTo>
                  <a:cubicBezTo>
                    <a:pt x="16790" y="35153"/>
                    <a:pt x="16649" y="39092"/>
                    <a:pt x="16014" y="41516"/>
                  </a:cubicBezTo>
                  <a:cubicBezTo>
                    <a:pt x="16014" y="41516"/>
                    <a:pt x="15920" y="41369"/>
                    <a:pt x="15774" y="41369"/>
                  </a:cubicBezTo>
                  <a:cubicBezTo>
                    <a:pt x="15500" y="41369"/>
                    <a:pt x="15042" y="41885"/>
                    <a:pt x="14674" y="44849"/>
                  </a:cubicBezTo>
                  <a:cubicBezTo>
                    <a:pt x="14392" y="46971"/>
                    <a:pt x="14250" y="49395"/>
                    <a:pt x="14180" y="51213"/>
                  </a:cubicBezTo>
                  <a:cubicBezTo>
                    <a:pt x="14109" y="52122"/>
                    <a:pt x="13898" y="53031"/>
                    <a:pt x="13616" y="53031"/>
                  </a:cubicBezTo>
                  <a:cubicBezTo>
                    <a:pt x="13404" y="53031"/>
                    <a:pt x="13122" y="52122"/>
                    <a:pt x="13122" y="51213"/>
                  </a:cubicBezTo>
                  <a:cubicBezTo>
                    <a:pt x="13051" y="48789"/>
                    <a:pt x="13192" y="44243"/>
                    <a:pt x="14462" y="40910"/>
                  </a:cubicBezTo>
                  <a:cubicBezTo>
                    <a:pt x="14533" y="40607"/>
                    <a:pt x="14533" y="40304"/>
                    <a:pt x="14533" y="40001"/>
                  </a:cubicBezTo>
                  <a:cubicBezTo>
                    <a:pt x="14462" y="39698"/>
                    <a:pt x="14039" y="39395"/>
                    <a:pt x="14039" y="39395"/>
                  </a:cubicBezTo>
                  <a:cubicBezTo>
                    <a:pt x="14039" y="39395"/>
                    <a:pt x="14956" y="36668"/>
                    <a:pt x="15168" y="35456"/>
                  </a:cubicBezTo>
                  <a:cubicBezTo>
                    <a:pt x="15520" y="33940"/>
                    <a:pt x="15802" y="31819"/>
                    <a:pt x="15661" y="29092"/>
                  </a:cubicBezTo>
                  <a:cubicBezTo>
                    <a:pt x="15661" y="28789"/>
                    <a:pt x="15591" y="28486"/>
                    <a:pt x="15591" y="28486"/>
                  </a:cubicBezTo>
                  <a:close/>
                  <a:moveTo>
                    <a:pt x="5278" y="26426"/>
                  </a:moveTo>
                  <a:cubicBezTo>
                    <a:pt x="6241" y="26426"/>
                    <a:pt x="7598" y="28836"/>
                    <a:pt x="8325" y="34243"/>
                  </a:cubicBezTo>
                  <a:cubicBezTo>
                    <a:pt x="8466" y="35759"/>
                    <a:pt x="8607" y="37274"/>
                    <a:pt x="8677" y="39395"/>
                  </a:cubicBezTo>
                  <a:lnTo>
                    <a:pt x="8466" y="39395"/>
                  </a:lnTo>
                  <a:cubicBezTo>
                    <a:pt x="8325" y="37577"/>
                    <a:pt x="7972" y="36668"/>
                    <a:pt x="7549" y="36668"/>
                  </a:cubicBezTo>
                  <a:cubicBezTo>
                    <a:pt x="6984" y="36668"/>
                    <a:pt x="6490" y="38486"/>
                    <a:pt x="6490" y="40910"/>
                  </a:cubicBezTo>
                  <a:cubicBezTo>
                    <a:pt x="6490" y="41516"/>
                    <a:pt x="6561" y="42425"/>
                    <a:pt x="6561" y="42425"/>
                  </a:cubicBezTo>
                  <a:cubicBezTo>
                    <a:pt x="6772" y="45456"/>
                    <a:pt x="7619" y="48486"/>
                    <a:pt x="8325" y="50001"/>
                  </a:cubicBezTo>
                  <a:cubicBezTo>
                    <a:pt x="8466" y="50304"/>
                    <a:pt x="8536" y="50910"/>
                    <a:pt x="8536" y="51516"/>
                  </a:cubicBezTo>
                  <a:cubicBezTo>
                    <a:pt x="8536" y="51819"/>
                    <a:pt x="8536" y="52122"/>
                    <a:pt x="8466" y="52425"/>
                  </a:cubicBezTo>
                  <a:cubicBezTo>
                    <a:pt x="8403" y="52876"/>
                    <a:pt x="8284" y="53085"/>
                    <a:pt x="8129" y="53085"/>
                  </a:cubicBezTo>
                  <a:cubicBezTo>
                    <a:pt x="7763" y="53085"/>
                    <a:pt x="7198" y="51917"/>
                    <a:pt x="6702" y="50001"/>
                  </a:cubicBezTo>
                  <a:cubicBezTo>
                    <a:pt x="6349" y="48789"/>
                    <a:pt x="6067" y="47577"/>
                    <a:pt x="5855" y="46365"/>
                  </a:cubicBezTo>
                  <a:cubicBezTo>
                    <a:pt x="5855" y="45181"/>
                    <a:pt x="5923" y="39081"/>
                    <a:pt x="4874" y="39081"/>
                  </a:cubicBezTo>
                  <a:cubicBezTo>
                    <a:pt x="4849" y="39081"/>
                    <a:pt x="4823" y="39085"/>
                    <a:pt x="4797" y="39092"/>
                  </a:cubicBezTo>
                  <a:cubicBezTo>
                    <a:pt x="4586" y="38789"/>
                    <a:pt x="3951" y="35759"/>
                    <a:pt x="3951" y="33637"/>
                  </a:cubicBezTo>
                  <a:lnTo>
                    <a:pt x="3951" y="33637"/>
                  </a:lnTo>
                  <a:cubicBezTo>
                    <a:pt x="3951" y="33637"/>
                    <a:pt x="4162" y="34243"/>
                    <a:pt x="4374" y="34546"/>
                  </a:cubicBezTo>
                  <a:cubicBezTo>
                    <a:pt x="4441" y="34588"/>
                    <a:pt x="4500" y="34607"/>
                    <a:pt x="4550" y="34607"/>
                  </a:cubicBezTo>
                  <a:cubicBezTo>
                    <a:pt x="4865" y="34607"/>
                    <a:pt x="4848" y="33858"/>
                    <a:pt x="4727" y="33334"/>
                  </a:cubicBezTo>
                  <a:cubicBezTo>
                    <a:pt x="4515" y="32728"/>
                    <a:pt x="3880" y="30304"/>
                    <a:pt x="4303" y="27880"/>
                  </a:cubicBezTo>
                  <a:cubicBezTo>
                    <a:pt x="4480" y="26929"/>
                    <a:pt x="4838" y="26426"/>
                    <a:pt x="5278" y="26426"/>
                  </a:cubicBezTo>
                  <a:close/>
                  <a:moveTo>
                    <a:pt x="12751" y="26426"/>
                  </a:moveTo>
                  <a:cubicBezTo>
                    <a:pt x="13192" y="26426"/>
                    <a:pt x="13557" y="26929"/>
                    <a:pt x="13757" y="27880"/>
                  </a:cubicBezTo>
                  <a:cubicBezTo>
                    <a:pt x="14180" y="30304"/>
                    <a:pt x="13545" y="32728"/>
                    <a:pt x="13333" y="33334"/>
                  </a:cubicBezTo>
                  <a:cubicBezTo>
                    <a:pt x="13212" y="33858"/>
                    <a:pt x="13195" y="34607"/>
                    <a:pt x="13510" y="34607"/>
                  </a:cubicBezTo>
                  <a:cubicBezTo>
                    <a:pt x="13560" y="34607"/>
                    <a:pt x="13619" y="34588"/>
                    <a:pt x="13686" y="34546"/>
                  </a:cubicBezTo>
                  <a:cubicBezTo>
                    <a:pt x="13898" y="34243"/>
                    <a:pt x="14039" y="33637"/>
                    <a:pt x="14039" y="33637"/>
                  </a:cubicBezTo>
                  <a:lnTo>
                    <a:pt x="14039" y="33637"/>
                  </a:lnTo>
                  <a:cubicBezTo>
                    <a:pt x="14039" y="35759"/>
                    <a:pt x="13474" y="38789"/>
                    <a:pt x="13263" y="39092"/>
                  </a:cubicBezTo>
                  <a:cubicBezTo>
                    <a:pt x="13237" y="39085"/>
                    <a:pt x="13211" y="39081"/>
                    <a:pt x="13186" y="39081"/>
                  </a:cubicBezTo>
                  <a:cubicBezTo>
                    <a:pt x="12134" y="39081"/>
                    <a:pt x="12134" y="45181"/>
                    <a:pt x="12134" y="46365"/>
                  </a:cubicBezTo>
                  <a:cubicBezTo>
                    <a:pt x="11993" y="47577"/>
                    <a:pt x="11711" y="48789"/>
                    <a:pt x="11358" y="50001"/>
                  </a:cubicBezTo>
                  <a:cubicBezTo>
                    <a:pt x="10862" y="51917"/>
                    <a:pt x="10297" y="53085"/>
                    <a:pt x="9907" y="53085"/>
                  </a:cubicBezTo>
                  <a:cubicBezTo>
                    <a:pt x="9742" y="53085"/>
                    <a:pt x="9608" y="52876"/>
                    <a:pt x="9524" y="52425"/>
                  </a:cubicBezTo>
                  <a:cubicBezTo>
                    <a:pt x="9524" y="52122"/>
                    <a:pt x="9453" y="51819"/>
                    <a:pt x="9453" y="51516"/>
                  </a:cubicBezTo>
                  <a:cubicBezTo>
                    <a:pt x="9453" y="50910"/>
                    <a:pt x="9594" y="50304"/>
                    <a:pt x="9735" y="50001"/>
                  </a:cubicBezTo>
                  <a:cubicBezTo>
                    <a:pt x="10370" y="48486"/>
                    <a:pt x="11217" y="45456"/>
                    <a:pt x="11429" y="42425"/>
                  </a:cubicBezTo>
                  <a:cubicBezTo>
                    <a:pt x="11429" y="42425"/>
                    <a:pt x="11499" y="41516"/>
                    <a:pt x="11499" y="40910"/>
                  </a:cubicBezTo>
                  <a:cubicBezTo>
                    <a:pt x="11499" y="38486"/>
                    <a:pt x="11076" y="36668"/>
                    <a:pt x="10511" y="36668"/>
                  </a:cubicBezTo>
                  <a:cubicBezTo>
                    <a:pt x="10088" y="36668"/>
                    <a:pt x="9735" y="37577"/>
                    <a:pt x="9594" y="39395"/>
                  </a:cubicBezTo>
                  <a:lnTo>
                    <a:pt x="9383" y="39395"/>
                  </a:lnTo>
                  <a:cubicBezTo>
                    <a:pt x="9453" y="37274"/>
                    <a:pt x="9524" y="35759"/>
                    <a:pt x="9735" y="34243"/>
                  </a:cubicBezTo>
                  <a:cubicBezTo>
                    <a:pt x="10462" y="28836"/>
                    <a:pt x="11786" y="26426"/>
                    <a:pt x="12751" y="26426"/>
                  </a:cubicBezTo>
                  <a:close/>
                  <a:moveTo>
                    <a:pt x="9030" y="1"/>
                  </a:moveTo>
                  <a:cubicBezTo>
                    <a:pt x="8677" y="1"/>
                    <a:pt x="8466" y="910"/>
                    <a:pt x="8466" y="2425"/>
                  </a:cubicBezTo>
                  <a:cubicBezTo>
                    <a:pt x="8466" y="3334"/>
                    <a:pt x="8536" y="3940"/>
                    <a:pt x="8748" y="4546"/>
                  </a:cubicBezTo>
                  <a:cubicBezTo>
                    <a:pt x="8748" y="7577"/>
                    <a:pt x="8748" y="7577"/>
                    <a:pt x="8748" y="7577"/>
                  </a:cubicBezTo>
                  <a:lnTo>
                    <a:pt x="8113" y="7577"/>
                  </a:lnTo>
                  <a:cubicBezTo>
                    <a:pt x="8042" y="6668"/>
                    <a:pt x="7831" y="6062"/>
                    <a:pt x="7619" y="6062"/>
                  </a:cubicBezTo>
                  <a:cubicBezTo>
                    <a:pt x="7337" y="6062"/>
                    <a:pt x="7055" y="7274"/>
                    <a:pt x="7055" y="8789"/>
                  </a:cubicBezTo>
                  <a:cubicBezTo>
                    <a:pt x="7055" y="10001"/>
                    <a:pt x="7337" y="11213"/>
                    <a:pt x="7619" y="11213"/>
                  </a:cubicBezTo>
                  <a:cubicBezTo>
                    <a:pt x="7831" y="11213"/>
                    <a:pt x="8042" y="10607"/>
                    <a:pt x="8113" y="9698"/>
                  </a:cubicBezTo>
                  <a:lnTo>
                    <a:pt x="8748" y="9698"/>
                  </a:lnTo>
                  <a:cubicBezTo>
                    <a:pt x="8748" y="13031"/>
                    <a:pt x="8748" y="13031"/>
                    <a:pt x="8748" y="13031"/>
                  </a:cubicBezTo>
                  <a:cubicBezTo>
                    <a:pt x="7831" y="13637"/>
                    <a:pt x="7125" y="16365"/>
                    <a:pt x="7125" y="19698"/>
                  </a:cubicBezTo>
                  <a:cubicBezTo>
                    <a:pt x="7125" y="23031"/>
                    <a:pt x="7760" y="25759"/>
                    <a:pt x="8607" y="26365"/>
                  </a:cubicBezTo>
                  <a:cubicBezTo>
                    <a:pt x="8607" y="26365"/>
                    <a:pt x="8536" y="30001"/>
                    <a:pt x="8536" y="30001"/>
                  </a:cubicBezTo>
                  <a:cubicBezTo>
                    <a:pt x="8395" y="29395"/>
                    <a:pt x="8113" y="28183"/>
                    <a:pt x="7760" y="26971"/>
                  </a:cubicBezTo>
                  <a:cubicBezTo>
                    <a:pt x="7047" y="24184"/>
                    <a:pt x="5915" y="21141"/>
                    <a:pt x="4586" y="21141"/>
                  </a:cubicBezTo>
                  <a:cubicBezTo>
                    <a:pt x="4470" y="21141"/>
                    <a:pt x="4352" y="21164"/>
                    <a:pt x="4233" y="21213"/>
                  </a:cubicBezTo>
                  <a:cubicBezTo>
                    <a:pt x="3175" y="21516"/>
                    <a:pt x="2751" y="25152"/>
                    <a:pt x="2751" y="25152"/>
                  </a:cubicBezTo>
                  <a:cubicBezTo>
                    <a:pt x="2751" y="25152"/>
                    <a:pt x="2435" y="24377"/>
                    <a:pt x="1912" y="24377"/>
                  </a:cubicBezTo>
                  <a:cubicBezTo>
                    <a:pt x="1781" y="24377"/>
                    <a:pt x="1637" y="24425"/>
                    <a:pt x="1481" y="24546"/>
                  </a:cubicBezTo>
                  <a:cubicBezTo>
                    <a:pt x="1270" y="24849"/>
                    <a:pt x="0" y="26365"/>
                    <a:pt x="0" y="32425"/>
                  </a:cubicBezTo>
                  <a:cubicBezTo>
                    <a:pt x="0" y="38183"/>
                    <a:pt x="1270" y="42122"/>
                    <a:pt x="1270" y="42122"/>
                  </a:cubicBezTo>
                  <a:cubicBezTo>
                    <a:pt x="1270" y="42122"/>
                    <a:pt x="1058" y="42122"/>
                    <a:pt x="988" y="42728"/>
                  </a:cubicBezTo>
                  <a:cubicBezTo>
                    <a:pt x="847" y="43031"/>
                    <a:pt x="917" y="43637"/>
                    <a:pt x="988" y="43637"/>
                  </a:cubicBezTo>
                  <a:cubicBezTo>
                    <a:pt x="1270" y="43940"/>
                    <a:pt x="1975" y="44243"/>
                    <a:pt x="2469" y="47880"/>
                  </a:cubicBezTo>
                  <a:cubicBezTo>
                    <a:pt x="2963" y="51213"/>
                    <a:pt x="2963" y="53334"/>
                    <a:pt x="2963" y="55759"/>
                  </a:cubicBezTo>
                  <a:lnTo>
                    <a:pt x="15097" y="55759"/>
                  </a:lnTo>
                  <a:cubicBezTo>
                    <a:pt x="15097" y="53334"/>
                    <a:pt x="15026" y="51213"/>
                    <a:pt x="15520" y="47880"/>
                  </a:cubicBezTo>
                  <a:cubicBezTo>
                    <a:pt x="16085" y="44243"/>
                    <a:pt x="16790" y="43940"/>
                    <a:pt x="17002" y="43637"/>
                  </a:cubicBezTo>
                  <a:cubicBezTo>
                    <a:pt x="17072" y="43637"/>
                    <a:pt x="17213" y="43031"/>
                    <a:pt x="17072" y="42728"/>
                  </a:cubicBezTo>
                  <a:cubicBezTo>
                    <a:pt x="17002" y="42122"/>
                    <a:pt x="16790" y="42122"/>
                    <a:pt x="16790" y="42122"/>
                  </a:cubicBezTo>
                  <a:cubicBezTo>
                    <a:pt x="16790" y="42122"/>
                    <a:pt x="17989" y="38183"/>
                    <a:pt x="17989" y="32425"/>
                  </a:cubicBezTo>
                  <a:cubicBezTo>
                    <a:pt x="17989" y="26365"/>
                    <a:pt x="16790" y="24849"/>
                    <a:pt x="16508" y="24546"/>
                  </a:cubicBezTo>
                  <a:cubicBezTo>
                    <a:pt x="16367" y="24425"/>
                    <a:pt x="16234" y="24377"/>
                    <a:pt x="16112" y="24377"/>
                  </a:cubicBezTo>
                  <a:cubicBezTo>
                    <a:pt x="15625" y="24377"/>
                    <a:pt x="15309" y="25152"/>
                    <a:pt x="15309" y="25152"/>
                  </a:cubicBezTo>
                  <a:cubicBezTo>
                    <a:pt x="15309" y="25152"/>
                    <a:pt x="14885" y="21516"/>
                    <a:pt x="13827" y="21213"/>
                  </a:cubicBezTo>
                  <a:cubicBezTo>
                    <a:pt x="13702" y="21164"/>
                    <a:pt x="13580" y="21141"/>
                    <a:pt x="13460" y="21141"/>
                  </a:cubicBezTo>
                  <a:cubicBezTo>
                    <a:pt x="12085" y="21141"/>
                    <a:pt x="11008" y="24184"/>
                    <a:pt x="10229" y="26971"/>
                  </a:cubicBezTo>
                  <a:cubicBezTo>
                    <a:pt x="9947" y="28183"/>
                    <a:pt x="9665" y="29395"/>
                    <a:pt x="9453" y="30001"/>
                  </a:cubicBezTo>
                  <a:cubicBezTo>
                    <a:pt x="9383" y="26365"/>
                    <a:pt x="9383" y="26365"/>
                    <a:pt x="9383" y="26365"/>
                  </a:cubicBezTo>
                  <a:cubicBezTo>
                    <a:pt x="10229" y="25759"/>
                    <a:pt x="10935" y="23031"/>
                    <a:pt x="10935" y="19698"/>
                  </a:cubicBezTo>
                  <a:cubicBezTo>
                    <a:pt x="10935" y="16365"/>
                    <a:pt x="10229" y="13637"/>
                    <a:pt x="9312" y="13031"/>
                  </a:cubicBezTo>
                  <a:cubicBezTo>
                    <a:pt x="9312" y="9698"/>
                    <a:pt x="9312" y="9698"/>
                    <a:pt x="9312" y="9698"/>
                  </a:cubicBezTo>
                  <a:lnTo>
                    <a:pt x="9947" y="9698"/>
                  </a:lnTo>
                  <a:cubicBezTo>
                    <a:pt x="10018" y="10607"/>
                    <a:pt x="10229" y="11213"/>
                    <a:pt x="10441" y="11213"/>
                  </a:cubicBezTo>
                  <a:cubicBezTo>
                    <a:pt x="10723" y="11213"/>
                    <a:pt x="11005" y="10001"/>
                    <a:pt x="11005" y="8789"/>
                  </a:cubicBezTo>
                  <a:cubicBezTo>
                    <a:pt x="11005" y="7274"/>
                    <a:pt x="10723" y="6062"/>
                    <a:pt x="10441" y="6062"/>
                  </a:cubicBezTo>
                  <a:cubicBezTo>
                    <a:pt x="10229" y="6062"/>
                    <a:pt x="10018" y="6668"/>
                    <a:pt x="9947" y="7577"/>
                  </a:cubicBezTo>
                  <a:lnTo>
                    <a:pt x="9312" y="7577"/>
                  </a:lnTo>
                  <a:cubicBezTo>
                    <a:pt x="9312" y="4546"/>
                    <a:pt x="9312" y="4546"/>
                    <a:pt x="9312" y="4546"/>
                  </a:cubicBezTo>
                  <a:cubicBezTo>
                    <a:pt x="9453" y="3940"/>
                    <a:pt x="9594" y="3334"/>
                    <a:pt x="9594" y="2425"/>
                  </a:cubicBezTo>
                  <a:cubicBezTo>
                    <a:pt x="9594" y="910"/>
                    <a:pt x="9312" y="1"/>
                    <a:pt x="90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8"/>
            <p:cNvSpPr/>
            <p:nvPr/>
          </p:nvSpPr>
          <p:spPr>
            <a:xfrm>
              <a:off x="67000" y="2166650"/>
              <a:ext cx="127025" cy="840950"/>
            </a:xfrm>
            <a:custGeom>
              <a:avLst/>
              <a:gdLst/>
              <a:ahLst/>
              <a:cxnLst/>
              <a:rect l="l" t="t" r="r" b="b"/>
              <a:pathLst>
                <a:path w="5081" h="33638" extrusionOk="0">
                  <a:moveTo>
                    <a:pt x="2682" y="1"/>
                  </a:moveTo>
                  <a:cubicBezTo>
                    <a:pt x="777" y="1"/>
                    <a:pt x="142" y="3031"/>
                    <a:pt x="142" y="8789"/>
                  </a:cubicBezTo>
                  <a:cubicBezTo>
                    <a:pt x="142" y="15758"/>
                    <a:pt x="424" y="17273"/>
                    <a:pt x="2258" y="19092"/>
                  </a:cubicBezTo>
                  <a:cubicBezTo>
                    <a:pt x="3599" y="20304"/>
                    <a:pt x="3599" y="20607"/>
                    <a:pt x="3599" y="24243"/>
                  </a:cubicBezTo>
                  <a:cubicBezTo>
                    <a:pt x="3599" y="27273"/>
                    <a:pt x="3458" y="28182"/>
                    <a:pt x="2399" y="28182"/>
                  </a:cubicBezTo>
                  <a:cubicBezTo>
                    <a:pt x="1694" y="28182"/>
                    <a:pt x="988" y="27576"/>
                    <a:pt x="283" y="26667"/>
                  </a:cubicBezTo>
                  <a:cubicBezTo>
                    <a:pt x="283" y="26667"/>
                    <a:pt x="283" y="26667"/>
                    <a:pt x="1" y="31516"/>
                  </a:cubicBezTo>
                  <a:cubicBezTo>
                    <a:pt x="495" y="32728"/>
                    <a:pt x="1553" y="33637"/>
                    <a:pt x="2399" y="33637"/>
                  </a:cubicBezTo>
                  <a:cubicBezTo>
                    <a:pt x="4657" y="33637"/>
                    <a:pt x="5080" y="30304"/>
                    <a:pt x="5080" y="24243"/>
                  </a:cubicBezTo>
                  <a:cubicBezTo>
                    <a:pt x="5080" y="17576"/>
                    <a:pt x="4939" y="16364"/>
                    <a:pt x="2893" y="14243"/>
                  </a:cubicBezTo>
                  <a:cubicBezTo>
                    <a:pt x="1623" y="12728"/>
                    <a:pt x="1553" y="12728"/>
                    <a:pt x="1553" y="9092"/>
                  </a:cubicBezTo>
                  <a:cubicBezTo>
                    <a:pt x="1553" y="6061"/>
                    <a:pt x="1764" y="5152"/>
                    <a:pt x="2752" y="5152"/>
                  </a:cubicBezTo>
                  <a:cubicBezTo>
                    <a:pt x="3387" y="5152"/>
                    <a:pt x="4092" y="5758"/>
                    <a:pt x="4727" y="6061"/>
                  </a:cubicBezTo>
                  <a:cubicBezTo>
                    <a:pt x="4727" y="6061"/>
                    <a:pt x="4727" y="6061"/>
                    <a:pt x="4939" y="910"/>
                  </a:cubicBezTo>
                  <a:cubicBezTo>
                    <a:pt x="4163" y="304"/>
                    <a:pt x="3387" y="1"/>
                    <a:pt x="26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8"/>
            <p:cNvSpPr/>
            <p:nvPr/>
          </p:nvSpPr>
          <p:spPr>
            <a:xfrm>
              <a:off x="236325" y="2174225"/>
              <a:ext cx="139350" cy="833375"/>
            </a:xfrm>
            <a:custGeom>
              <a:avLst/>
              <a:gdLst/>
              <a:ahLst/>
              <a:cxnLst/>
              <a:rect l="l" t="t" r="r" b="b"/>
              <a:pathLst>
                <a:path w="5574" h="33335" extrusionOk="0">
                  <a:moveTo>
                    <a:pt x="0" y="1"/>
                  </a:moveTo>
                  <a:cubicBezTo>
                    <a:pt x="0" y="1"/>
                    <a:pt x="0" y="1"/>
                    <a:pt x="0" y="23334"/>
                  </a:cubicBezTo>
                  <a:cubicBezTo>
                    <a:pt x="0" y="28486"/>
                    <a:pt x="635" y="33334"/>
                    <a:pt x="2822" y="33334"/>
                  </a:cubicBezTo>
                  <a:cubicBezTo>
                    <a:pt x="4939" y="33334"/>
                    <a:pt x="5573" y="28486"/>
                    <a:pt x="5573" y="23334"/>
                  </a:cubicBezTo>
                  <a:cubicBezTo>
                    <a:pt x="5573" y="23334"/>
                    <a:pt x="5573" y="23334"/>
                    <a:pt x="5573" y="1"/>
                  </a:cubicBezTo>
                  <a:lnTo>
                    <a:pt x="4163" y="1"/>
                  </a:lnTo>
                  <a:cubicBezTo>
                    <a:pt x="4163" y="1"/>
                    <a:pt x="4163" y="1"/>
                    <a:pt x="4163" y="22728"/>
                  </a:cubicBezTo>
                  <a:cubicBezTo>
                    <a:pt x="4163" y="26061"/>
                    <a:pt x="3810" y="27879"/>
                    <a:pt x="2822" y="27879"/>
                  </a:cubicBezTo>
                  <a:cubicBezTo>
                    <a:pt x="1764" y="27879"/>
                    <a:pt x="1411" y="26061"/>
                    <a:pt x="1411" y="22728"/>
                  </a:cubicBezTo>
                  <a:cubicBezTo>
                    <a:pt x="1411" y="22728"/>
                    <a:pt x="1411" y="22728"/>
                    <a:pt x="14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8"/>
            <p:cNvSpPr/>
            <p:nvPr/>
          </p:nvSpPr>
          <p:spPr>
            <a:xfrm>
              <a:off x="426800" y="2174225"/>
              <a:ext cx="153450" cy="818200"/>
            </a:xfrm>
            <a:custGeom>
              <a:avLst/>
              <a:gdLst/>
              <a:ahLst/>
              <a:cxnLst/>
              <a:rect l="l" t="t" r="r" b="b"/>
              <a:pathLst>
                <a:path w="6138" h="32728" extrusionOk="0">
                  <a:moveTo>
                    <a:pt x="0" y="1"/>
                  </a:moveTo>
                  <a:lnTo>
                    <a:pt x="0" y="32728"/>
                  </a:lnTo>
                  <a:lnTo>
                    <a:pt x="1341" y="32728"/>
                  </a:lnTo>
                  <a:lnTo>
                    <a:pt x="1341" y="7879"/>
                  </a:lnTo>
                  <a:lnTo>
                    <a:pt x="4233" y="32728"/>
                  </a:lnTo>
                  <a:lnTo>
                    <a:pt x="6138" y="32728"/>
                  </a:lnTo>
                  <a:lnTo>
                    <a:pt x="6138" y="1"/>
                  </a:lnTo>
                  <a:lnTo>
                    <a:pt x="4797" y="1"/>
                  </a:lnTo>
                  <a:lnTo>
                    <a:pt x="4797" y="24849"/>
                  </a:lnTo>
                  <a:lnTo>
                    <a:pt x="190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8"/>
            <p:cNvSpPr/>
            <p:nvPr/>
          </p:nvSpPr>
          <p:spPr>
            <a:xfrm>
              <a:off x="631375" y="2174225"/>
              <a:ext cx="134075" cy="818200"/>
            </a:xfrm>
            <a:custGeom>
              <a:avLst/>
              <a:gdLst/>
              <a:ahLst/>
              <a:cxnLst/>
              <a:rect l="l" t="t" r="r" b="b"/>
              <a:pathLst>
                <a:path w="5363" h="32728" extrusionOk="0">
                  <a:moveTo>
                    <a:pt x="2682" y="5455"/>
                  </a:moveTo>
                  <a:cubicBezTo>
                    <a:pt x="3669" y="5455"/>
                    <a:pt x="3951" y="7273"/>
                    <a:pt x="3951" y="10304"/>
                  </a:cubicBezTo>
                  <a:cubicBezTo>
                    <a:pt x="3951" y="10304"/>
                    <a:pt x="3951" y="10304"/>
                    <a:pt x="3951" y="22425"/>
                  </a:cubicBezTo>
                  <a:cubicBezTo>
                    <a:pt x="3951" y="25758"/>
                    <a:pt x="3669" y="27273"/>
                    <a:pt x="2682" y="27273"/>
                  </a:cubicBezTo>
                  <a:lnTo>
                    <a:pt x="1482" y="27273"/>
                  </a:lnTo>
                  <a:lnTo>
                    <a:pt x="1482" y="5455"/>
                  </a:lnTo>
                  <a:close/>
                  <a:moveTo>
                    <a:pt x="1" y="1"/>
                  </a:moveTo>
                  <a:cubicBezTo>
                    <a:pt x="1" y="1"/>
                    <a:pt x="1" y="1"/>
                    <a:pt x="1" y="32728"/>
                  </a:cubicBezTo>
                  <a:lnTo>
                    <a:pt x="2893" y="32728"/>
                  </a:lnTo>
                  <a:cubicBezTo>
                    <a:pt x="4727" y="32728"/>
                    <a:pt x="5362" y="28486"/>
                    <a:pt x="5362" y="23940"/>
                  </a:cubicBezTo>
                  <a:cubicBezTo>
                    <a:pt x="5362" y="23940"/>
                    <a:pt x="5362" y="23940"/>
                    <a:pt x="5362" y="8789"/>
                  </a:cubicBezTo>
                  <a:cubicBezTo>
                    <a:pt x="5362" y="4243"/>
                    <a:pt x="4727" y="1"/>
                    <a:pt x="28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8"/>
            <p:cNvSpPr/>
            <p:nvPr/>
          </p:nvSpPr>
          <p:spPr>
            <a:xfrm>
              <a:off x="813050" y="2174225"/>
              <a:ext cx="141100" cy="818200"/>
            </a:xfrm>
            <a:custGeom>
              <a:avLst/>
              <a:gdLst/>
              <a:ahLst/>
              <a:cxnLst/>
              <a:rect l="l" t="t" r="r" b="b"/>
              <a:pathLst>
                <a:path w="5644" h="32728" extrusionOk="0">
                  <a:moveTo>
                    <a:pt x="0" y="1"/>
                  </a:moveTo>
                  <a:lnTo>
                    <a:pt x="0" y="32728"/>
                  </a:lnTo>
                  <a:lnTo>
                    <a:pt x="1411" y="32728"/>
                  </a:lnTo>
                  <a:lnTo>
                    <a:pt x="1411" y="19092"/>
                  </a:lnTo>
                  <a:lnTo>
                    <a:pt x="4233" y="19092"/>
                  </a:lnTo>
                  <a:lnTo>
                    <a:pt x="4233" y="32728"/>
                  </a:lnTo>
                  <a:lnTo>
                    <a:pt x="5644" y="32728"/>
                  </a:lnTo>
                  <a:lnTo>
                    <a:pt x="5644" y="1"/>
                  </a:lnTo>
                  <a:lnTo>
                    <a:pt x="4233" y="1"/>
                  </a:lnTo>
                  <a:lnTo>
                    <a:pt x="4233" y="13637"/>
                  </a:lnTo>
                  <a:lnTo>
                    <a:pt x="1411" y="13637"/>
                  </a:lnTo>
                  <a:lnTo>
                    <a:pt x="141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8"/>
            <p:cNvSpPr/>
            <p:nvPr/>
          </p:nvSpPr>
          <p:spPr>
            <a:xfrm>
              <a:off x="1007050" y="2174225"/>
              <a:ext cx="114650" cy="818200"/>
            </a:xfrm>
            <a:custGeom>
              <a:avLst/>
              <a:gdLst/>
              <a:ahLst/>
              <a:cxnLst/>
              <a:rect l="l" t="t" r="r" b="b"/>
              <a:pathLst>
                <a:path w="4586" h="32728" extrusionOk="0">
                  <a:moveTo>
                    <a:pt x="0" y="1"/>
                  </a:moveTo>
                  <a:lnTo>
                    <a:pt x="0" y="32728"/>
                  </a:lnTo>
                  <a:lnTo>
                    <a:pt x="4586" y="32728"/>
                  </a:lnTo>
                  <a:lnTo>
                    <a:pt x="4586" y="27273"/>
                  </a:lnTo>
                  <a:lnTo>
                    <a:pt x="1411" y="27273"/>
                  </a:lnTo>
                  <a:lnTo>
                    <a:pt x="1411" y="18789"/>
                  </a:lnTo>
                  <a:lnTo>
                    <a:pt x="4374" y="18789"/>
                  </a:lnTo>
                  <a:lnTo>
                    <a:pt x="4374" y="13334"/>
                  </a:lnTo>
                  <a:lnTo>
                    <a:pt x="1411" y="13334"/>
                  </a:lnTo>
                  <a:lnTo>
                    <a:pt x="1411" y="5455"/>
                  </a:lnTo>
                  <a:lnTo>
                    <a:pt x="4586" y="5455"/>
                  </a:lnTo>
                  <a:lnTo>
                    <a:pt x="458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8"/>
            <p:cNvSpPr/>
            <p:nvPr/>
          </p:nvSpPr>
          <p:spPr>
            <a:xfrm>
              <a:off x="1167525" y="2174225"/>
              <a:ext cx="134075" cy="818200"/>
            </a:xfrm>
            <a:custGeom>
              <a:avLst/>
              <a:gdLst/>
              <a:ahLst/>
              <a:cxnLst/>
              <a:rect l="l" t="t" r="r" b="b"/>
              <a:pathLst>
                <a:path w="5363" h="32728" extrusionOk="0">
                  <a:moveTo>
                    <a:pt x="2682" y="5455"/>
                  </a:moveTo>
                  <a:cubicBezTo>
                    <a:pt x="3669" y="5455"/>
                    <a:pt x="3952" y="7273"/>
                    <a:pt x="3952" y="10304"/>
                  </a:cubicBezTo>
                  <a:cubicBezTo>
                    <a:pt x="3952" y="10304"/>
                    <a:pt x="3952" y="10304"/>
                    <a:pt x="3952" y="22425"/>
                  </a:cubicBezTo>
                  <a:cubicBezTo>
                    <a:pt x="3952" y="25758"/>
                    <a:pt x="3669" y="27273"/>
                    <a:pt x="2682" y="27273"/>
                  </a:cubicBezTo>
                  <a:lnTo>
                    <a:pt x="1482" y="27273"/>
                  </a:lnTo>
                  <a:lnTo>
                    <a:pt x="1482" y="5455"/>
                  </a:lnTo>
                  <a:close/>
                  <a:moveTo>
                    <a:pt x="1" y="1"/>
                  </a:moveTo>
                  <a:cubicBezTo>
                    <a:pt x="1" y="1"/>
                    <a:pt x="1" y="1"/>
                    <a:pt x="1" y="32728"/>
                  </a:cubicBezTo>
                  <a:lnTo>
                    <a:pt x="2823" y="32728"/>
                  </a:lnTo>
                  <a:cubicBezTo>
                    <a:pt x="4728" y="32728"/>
                    <a:pt x="5362" y="28486"/>
                    <a:pt x="5362" y="23940"/>
                  </a:cubicBezTo>
                  <a:cubicBezTo>
                    <a:pt x="5362" y="23940"/>
                    <a:pt x="5362" y="23940"/>
                    <a:pt x="5362" y="8789"/>
                  </a:cubicBezTo>
                  <a:cubicBezTo>
                    <a:pt x="5362" y="4243"/>
                    <a:pt x="4728" y="1"/>
                    <a:pt x="28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8"/>
            <p:cNvSpPr/>
            <p:nvPr/>
          </p:nvSpPr>
          <p:spPr>
            <a:xfrm>
              <a:off x="1340375" y="2166650"/>
              <a:ext cx="127000" cy="840950"/>
            </a:xfrm>
            <a:custGeom>
              <a:avLst/>
              <a:gdLst/>
              <a:ahLst/>
              <a:cxnLst/>
              <a:rect l="l" t="t" r="r" b="b"/>
              <a:pathLst>
                <a:path w="5080" h="33638" extrusionOk="0">
                  <a:moveTo>
                    <a:pt x="2681" y="1"/>
                  </a:moveTo>
                  <a:cubicBezTo>
                    <a:pt x="777" y="1"/>
                    <a:pt x="142" y="3031"/>
                    <a:pt x="142" y="8789"/>
                  </a:cubicBezTo>
                  <a:cubicBezTo>
                    <a:pt x="142" y="15758"/>
                    <a:pt x="424" y="17273"/>
                    <a:pt x="2258" y="19092"/>
                  </a:cubicBezTo>
                  <a:cubicBezTo>
                    <a:pt x="3598" y="20304"/>
                    <a:pt x="3598" y="20607"/>
                    <a:pt x="3598" y="24243"/>
                  </a:cubicBezTo>
                  <a:cubicBezTo>
                    <a:pt x="3598" y="27273"/>
                    <a:pt x="3457" y="28182"/>
                    <a:pt x="2399" y="28182"/>
                  </a:cubicBezTo>
                  <a:cubicBezTo>
                    <a:pt x="1623" y="28182"/>
                    <a:pt x="988" y="27576"/>
                    <a:pt x="283" y="26667"/>
                  </a:cubicBezTo>
                  <a:cubicBezTo>
                    <a:pt x="283" y="26667"/>
                    <a:pt x="283" y="26667"/>
                    <a:pt x="1" y="31516"/>
                  </a:cubicBezTo>
                  <a:cubicBezTo>
                    <a:pt x="494" y="32728"/>
                    <a:pt x="1553" y="33637"/>
                    <a:pt x="2399" y="33637"/>
                  </a:cubicBezTo>
                  <a:cubicBezTo>
                    <a:pt x="4657" y="33637"/>
                    <a:pt x="5080" y="30304"/>
                    <a:pt x="5080" y="24243"/>
                  </a:cubicBezTo>
                  <a:cubicBezTo>
                    <a:pt x="5080" y="17576"/>
                    <a:pt x="4939" y="16364"/>
                    <a:pt x="2893" y="14243"/>
                  </a:cubicBezTo>
                  <a:cubicBezTo>
                    <a:pt x="1623" y="12728"/>
                    <a:pt x="1553" y="12728"/>
                    <a:pt x="1553" y="9092"/>
                  </a:cubicBezTo>
                  <a:cubicBezTo>
                    <a:pt x="1553" y="6061"/>
                    <a:pt x="1764" y="5152"/>
                    <a:pt x="2681" y="5152"/>
                  </a:cubicBezTo>
                  <a:cubicBezTo>
                    <a:pt x="3387" y="5152"/>
                    <a:pt x="4092" y="5758"/>
                    <a:pt x="4727" y="6061"/>
                  </a:cubicBezTo>
                  <a:cubicBezTo>
                    <a:pt x="4727" y="6061"/>
                    <a:pt x="4727" y="6061"/>
                    <a:pt x="4868" y="910"/>
                  </a:cubicBezTo>
                  <a:cubicBezTo>
                    <a:pt x="4163" y="304"/>
                    <a:pt x="3387" y="1"/>
                    <a:pt x="26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8"/>
            <p:cNvSpPr/>
            <p:nvPr/>
          </p:nvSpPr>
          <p:spPr>
            <a:xfrm>
              <a:off x="1502625" y="2166650"/>
              <a:ext cx="127025" cy="840950"/>
            </a:xfrm>
            <a:custGeom>
              <a:avLst/>
              <a:gdLst/>
              <a:ahLst/>
              <a:cxnLst/>
              <a:rect l="l" t="t" r="r" b="b"/>
              <a:pathLst>
                <a:path w="5081" h="33638" extrusionOk="0">
                  <a:moveTo>
                    <a:pt x="2682" y="1"/>
                  </a:moveTo>
                  <a:cubicBezTo>
                    <a:pt x="777" y="1"/>
                    <a:pt x="142" y="3031"/>
                    <a:pt x="142" y="8789"/>
                  </a:cubicBezTo>
                  <a:cubicBezTo>
                    <a:pt x="142" y="15758"/>
                    <a:pt x="424" y="17273"/>
                    <a:pt x="2258" y="19092"/>
                  </a:cubicBezTo>
                  <a:cubicBezTo>
                    <a:pt x="3599" y="20304"/>
                    <a:pt x="3599" y="20607"/>
                    <a:pt x="3599" y="24243"/>
                  </a:cubicBezTo>
                  <a:cubicBezTo>
                    <a:pt x="3599" y="27273"/>
                    <a:pt x="3458" y="28182"/>
                    <a:pt x="2399" y="28182"/>
                  </a:cubicBezTo>
                  <a:cubicBezTo>
                    <a:pt x="1694" y="28182"/>
                    <a:pt x="988" y="27576"/>
                    <a:pt x="283" y="26667"/>
                  </a:cubicBezTo>
                  <a:cubicBezTo>
                    <a:pt x="283" y="26667"/>
                    <a:pt x="283" y="26667"/>
                    <a:pt x="1" y="31516"/>
                  </a:cubicBezTo>
                  <a:cubicBezTo>
                    <a:pt x="495" y="32728"/>
                    <a:pt x="1553" y="33637"/>
                    <a:pt x="2399" y="33637"/>
                  </a:cubicBezTo>
                  <a:cubicBezTo>
                    <a:pt x="4657" y="33637"/>
                    <a:pt x="5080" y="30304"/>
                    <a:pt x="5080" y="24243"/>
                  </a:cubicBezTo>
                  <a:cubicBezTo>
                    <a:pt x="5080" y="17576"/>
                    <a:pt x="4939" y="16364"/>
                    <a:pt x="2893" y="14243"/>
                  </a:cubicBezTo>
                  <a:cubicBezTo>
                    <a:pt x="1623" y="12728"/>
                    <a:pt x="1553" y="12728"/>
                    <a:pt x="1553" y="9092"/>
                  </a:cubicBezTo>
                  <a:cubicBezTo>
                    <a:pt x="1553" y="6061"/>
                    <a:pt x="1764" y="5152"/>
                    <a:pt x="2752" y="5152"/>
                  </a:cubicBezTo>
                  <a:cubicBezTo>
                    <a:pt x="3387" y="5152"/>
                    <a:pt x="4093" y="5758"/>
                    <a:pt x="4727" y="6061"/>
                  </a:cubicBezTo>
                  <a:cubicBezTo>
                    <a:pt x="4727" y="6061"/>
                    <a:pt x="4727" y="6061"/>
                    <a:pt x="4939" y="910"/>
                  </a:cubicBezTo>
                  <a:cubicBezTo>
                    <a:pt x="4163" y="304"/>
                    <a:pt x="3387" y="1"/>
                    <a:pt x="26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8"/>
            <p:cNvSpPr/>
            <p:nvPr/>
          </p:nvSpPr>
          <p:spPr>
            <a:xfrm>
              <a:off x="1659600" y="2174225"/>
              <a:ext cx="141125" cy="818200"/>
            </a:xfrm>
            <a:custGeom>
              <a:avLst/>
              <a:gdLst/>
              <a:ahLst/>
              <a:cxnLst/>
              <a:rect l="l" t="t" r="r" b="b"/>
              <a:pathLst>
                <a:path w="5645" h="32728" extrusionOk="0">
                  <a:moveTo>
                    <a:pt x="0" y="1"/>
                  </a:moveTo>
                  <a:lnTo>
                    <a:pt x="0" y="5455"/>
                  </a:lnTo>
                  <a:lnTo>
                    <a:pt x="2117" y="5455"/>
                  </a:lnTo>
                  <a:lnTo>
                    <a:pt x="2117" y="32728"/>
                  </a:lnTo>
                  <a:lnTo>
                    <a:pt x="3528" y="32728"/>
                  </a:lnTo>
                  <a:lnTo>
                    <a:pt x="3528" y="5455"/>
                  </a:lnTo>
                  <a:lnTo>
                    <a:pt x="5644" y="5455"/>
                  </a:lnTo>
                  <a:lnTo>
                    <a:pt x="564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8"/>
            <p:cNvSpPr/>
            <p:nvPr/>
          </p:nvSpPr>
          <p:spPr>
            <a:xfrm>
              <a:off x="1823625" y="2174225"/>
              <a:ext cx="158750" cy="818200"/>
            </a:xfrm>
            <a:custGeom>
              <a:avLst/>
              <a:gdLst/>
              <a:ahLst/>
              <a:cxnLst/>
              <a:rect l="l" t="t" r="r" b="b"/>
              <a:pathLst>
                <a:path w="6350" h="32728" extrusionOk="0">
                  <a:moveTo>
                    <a:pt x="0" y="1"/>
                  </a:moveTo>
                  <a:lnTo>
                    <a:pt x="2469" y="23334"/>
                  </a:lnTo>
                  <a:lnTo>
                    <a:pt x="2469" y="32728"/>
                  </a:lnTo>
                  <a:lnTo>
                    <a:pt x="3880" y="32728"/>
                  </a:lnTo>
                  <a:lnTo>
                    <a:pt x="3880" y="23334"/>
                  </a:lnTo>
                  <a:lnTo>
                    <a:pt x="6350" y="1"/>
                  </a:lnTo>
                  <a:lnTo>
                    <a:pt x="4798" y="1"/>
                  </a:lnTo>
                  <a:lnTo>
                    <a:pt x="3175" y="16667"/>
                  </a:lnTo>
                  <a:lnTo>
                    <a:pt x="15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8"/>
            <p:cNvSpPr/>
            <p:nvPr/>
          </p:nvSpPr>
          <p:spPr>
            <a:xfrm>
              <a:off x="2012325" y="2174225"/>
              <a:ext cx="157000" cy="818200"/>
            </a:xfrm>
            <a:custGeom>
              <a:avLst/>
              <a:gdLst/>
              <a:ahLst/>
              <a:cxnLst/>
              <a:rect l="l" t="t" r="r" b="b"/>
              <a:pathLst>
                <a:path w="6280" h="32728" extrusionOk="0">
                  <a:moveTo>
                    <a:pt x="3105" y="5455"/>
                  </a:moveTo>
                  <a:cubicBezTo>
                    <a:pt x="3881" y="5455"/>
                    <a:pt x="4093" y="6667"/>
                    <a:pt x="4093" y="9395"/>
                  </a:cubicBezTo>
                  <a:cubicBezTo>
                    <a:pt x="4093" y="9395"/>
                    <a:pt x="4093" y="9395"/>
                    <a:pt x="4093" y="12728"/>
                  </a:cubicBezTo>
                  <a:cubicBezTo>
                    <a:pt x="4093" y="15455"/>
                    <a:pt x="3881" y="16667"/>
                    <a:pt x="3105" y="16667"/>
                  </a:cubicBezTo>
                  <a:lnTo>
                    <a:pt x="1482" y="16667"/>
                  </a:lnTo>
                  <a:cubicBezTo>
                    <a:pt x="1482" y="16667"/>
                    <a:pt x="1482" y="16667"/>
                    <a:pt x="1482" y="5455"/>
                  </a:cubicBezTo>
                  <a:close/>
                  <a:moveTo>
                    <a:pt x="1" y="1"/>
                  </a:moveTo>
                  <a:cubicBezTo>
                    <a:pt x="1" y="1"/>
                    <a:pt x="1" y="1"/>
                    <a:pt x="1" y="32728"/>
                  </a:cubicBezTo>
                  <a:lnTo>
                    <a:pt x="1482" y="32728"/>
                  </a:lnTo>
                  <a:cubicBezTo>
                    <a:pt x="1482" y="32728"/>
                    <a:pt x="1482" y="32728"/>
                    <a:pt x="1482" y="21819"/>
                  </a:cubicBezTo>
                  <a:lnTo>
                    <a:pt x="2823" y="21819"/>
                  </a:lnTo>
                  <a:cubicBezTo>
                    <a:pt x="2823" y="21819"/>
                    <a:pt x="2823" y="21819"/>
                    <a:pt x="4586" y="32728"/>
                  </a:cubicBezTo>
                  <a:lnTo>
                    <a:pt x="6279" y="32728"/>
                  </a:lnTo>
                  <a:cubicBezTo>
                    <a:pt x="6279" y="32728"/>
                    <a:pt x="6279" y="32728"/>
                    <a:pt x="4445" y="21213"/>
                  </a:cubicBezTo>
                  <a:cubicBezTo>
                    <a:pt x="5221" y="20001"/>
                    <a:pt x="5574" y="16970"/>
                    <a:pt x="5574" y="13334"/>
                  </a:cubicBezTo>
                  <a:cubicBezTo>
                    <a:pt x="5574" y="13334"/>
                    <a:pt x="5574" y="13334"/>
                    <a:pt x="5574" y="8789"/>
                  </a:cubicBezTo>
                  <a:cubicBezTo>
                    <a:pt x="5574" y="3334"/>
                    <a:pt x="4939" y="1"/>
                    <a:pt x="31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8"/>
            <p:cNvSpPr/>
            <p:nvPr/>
          </p:nvSpPr>
          <p:spPr>
            <a:xfrm>
              <a:off x="2206325" y="2174225"/>
              <a:ext cx="116450" cy="818200"/>
            </a:xfrm>
            <a:custGeom>
              <a:avLst/>
              <a:gdLst/>
              <a:ahLst/>
              <a:cxnLst/>
              <a:rect l="l" t="t" r="r" b="b"/>
              <a:pathLst>
                <a:path w="4658" h="32728" extrusionOk="0">
                  <a:moveTo>
                    <a:pt x="1" y="1"/>
                  </a:moveTo>
                  <a:lnTo>
                    <a:pt x="1" y="32728"/>
                  </a:lnTo>
                  <a:lnTo>
                    <a:pt x="4657" y="32728"/>
                  </a:lnTo>
                  <a:lnTo>
                    <a:pt x="4657" y="27273"/>
                  </a:lnTo>
                  <a:lnTo>
                    <a:pt x="1482" y="27273"/>
                  </a:lnTo>
                  <a:lnTo>
                    <a:pt x="1482" y="18789"/>
                  </a:lnTo>
                  <a:lnTo>
                    <a:pt x="4445" y="18789"/>
                  </a:lnTo>
                  <a:lnTo>
                    <a:pt x="4445" y="13334"/>
                  </a:lnTo>
                  <a:lnTo>
                    <a:pt x="1482" y="13334"/>
                  </a:lnTo>
                  <a:lnTo>
                    <a:pt x="1482" y="5455"/>
                  </a:lnTo>
                  <a:lnTo>
                    <a:pt x="4657" y="5455"/>
                  </a:lnTo>
                  <a:lnTo>
                    <a:pt x="465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8"/>
            <p:cNvSpPr/>
            <p:nvPr/>
          </p:nvSpPr>
          <p:spPr>
            <a:xfrm>
              <a:off x="2368600" y="2174225"/>
              <a:ext cx="114650" cy="818200"/>
            </a:xfrm>
            <a:custGeom>
              <a:avLst/>
              <a:gdLst/>
              <a:ahLst/>
              <a:cxnLst/>
              <a:rect l="l" t="t" r="r" b="b"/>
              <a:pathLst>
                <a:path w="4586" h="32728" extrusionOk="0">
                  <a:moveTo>
                    <a:pt x="0" y="1"/>
                  </a:moveTo>
                  <a:lnTo>
                    <a:pt x="0" y="32728"/>
                  </a:lnTo>
                  <a:lnTo>
                    <a:pt x="4586" y="32728"/>
                  </a:lnTo>
                  <a:lnTo>
                    <a:pt x="4586" y="27273"/>
                  </a:lnTo>
                  <a:lnTo>
                    <a:pt x="1411" y="27273"/>
                  </a:lnTo>
                  <a:lnTo>
                    <a:pt x="141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8"/>
            <p:cNvSpPr/>
            <p:nvPr/>
          </p:nvSpPr>
          <p:spPr>
            <a:xfrm>
              <a:off x="2513225" y="2166650"/>
              <a:ext cx="125225" cy="840950"/>
            </a:xfrm>
            <a:custGeom>
              <a:avLst/>
              <a:gdLst/>
              <a:ahLst/>
              <a:cxnLst/>
              <a:rect l="l" t="t" r="r" b="b"/>
              <a:pathLst>
                <a:path w="5009" h="33638" extrusionOk="0">
                  <a:moveTo>
                    <a:pt x="2681" y="1"/>
                  </a:moveTo>
                  <a:cubicBezTo>
                    <a:pt x="776" y="1"/>
                    <a:pt x="141" y="3031"/>
                    <a:pt x="141" y="8789"/>
                  </a:cubicBezTo>
                  <a:cubicBezTo>
                    <a:pt x="141" y="15758"/>
                    <a:pt x="353" y="17273"/>
                    <a:pt x="2187" y="19092"/>
                  </a:cubicBezTo>
                  <a:cubicBezTo>
                    <a:pt x="3598" y="20304"/>
                    <a:pt x="3598" y="20607"/>
                    <a:pt x="3598" y="24243"/>
                  </a:cubicBezTo>
                  <a:cubicBezTo>
                    <a:pt x="3598" y="27273"/>
                    <a:pt x="3457" y="28182"/>
                    <a:pt x="2399" y="28182"/>
                  </a:cubicBezTo>
                  <a:cubicBezTo>
                    <a:pt x="1623" y="28182"/>
                    <a:pt x="988" y="27576"/>
                    <a:pt x="282" y="26667"/>
                  </a:cubicBezTo>
                  <a:cubicBezTo>
                    <a:pt x="282" y="26667"/>
                    <a:pt x="282" y="26667"/>
                    <a:pt x="0" y="31516"/>
                  </a:cubicBezTo>
                  <a:cubicBezTo>
                    <a:pt x="494" y="32728"/>
                    <a:pt x="1482" y="33637"/>
                    <a:pt x="2399" y="33637"/>
                  </a:cubicBezTo>
                  <a:cubicBezTo>
                    <a:pt x="4586" y="33637"/>
                    <a:pt x="5009" y="30304"/>
                    <a:pt x="5009" y="24243"/>
                  </a:cubicBezTo>
                  <a:cubicBezTo>
                    <a:pt x="5009" y="17576"/>
                    <a:pt x="4938" y="16364"/>
                    <a:pt x="2893" y="14243"/>
                  </a:cubicBezTo>
                  <a:cubicBezTo>
                    <a:pt x="1552" y="12728"/>
                    <a:pt x="1552" y="12728"/>
                    <a:pt x="1552" y="9092"/>
                  </a:cubicBezTo>
                  <a:cubicBezTo>
                    <a:pt x="1552" y="6061"/>
                    <a:pt x="1764" y="5152"/>
                    <a:pt x="2681" y="5152"/>
                  </a:cubicBezTo>
                  <a:cubicBezTo>
                    <a:pt x="3386" y="5152"/>
                    <a:pt x="4092" y="5758"/>
                    <a:pt x="4727" y="6061"/>
                  </a:cubicBezTo>
                  <a:cubicBezTo>
                    <a:pt x="4727" y="6061"/>
                    <a:pt x="4727" y="6061"/>
                    <a:pt x="4868" y="910"/>
                  </a:cubicBezTo>
                  <a:cubicBezTo>
                    <a:pt x="4162" y="304"/>
                    <a:pt x="3316" y="1"/>
                    <a:pt x="26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8"/>
            <p:cNvSpPr/>
            <p:nvPr/>
          </p:nvSpPr>
          <p:spPr>
            <a:xfrm>
              <a:off x="2682525" y="2174225"/>
              <a:ext cx="116425" cy="818200"/>
            </a:xfrm>
            <a:custGeom>
              <a:avLst/>
              <a:gdLst/>
              <a:ahLst/>
              <a:cxnLst/>
              <a:rect l="l" t="t" r="r" b="b"/>
              <a:pathLst>
                <a:path w="4657" h="32728" extrusionOk="0">
                  <a:moveTo>
                    <a:pt x="1" y="1"/>
                  </a:moveTo>
                  <a:lnTo>
                    <a:pt x="1" y="32728"/>
                  </a:lnTo>
                  <a:lnTo>
                    <a:pt x="4657" y="32728"/>
                  </a:lnTo>
                  <a:lnTo>
                    <a:pt x="4657" y="27273"/>
                  </a:lnTo>
                  <a:lnTo>
                    <a:pt x="1482" y="27273"/>
                  </a:lnTo>
                  <a:lnTo>
                    <a:pt x="1482" y="18789"/>
                  </a:lnTo>
                  <a:lnTo>
                    <a:pt x="4445" y="18789"/>
                  </a:lnTo>
                  <a:lnTo>
                    <a:pt x="4445" y="13334"/>
                  </a:lnTo>
                  <a:lnTo>
                    <a:pt x="1482" y="13334"/>
                  </a:lnTo>
                  <a:lnTo>
                    <a:pt x="1482" y="5455"/>
                  </a:lnTo>
                  <a:lnTo>
                    <a:pt x="4657" y="5455"/>
                  </a:lnTo>
                  <a:lnTo>
                    <a:pt x="465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8"/>
            <p:cNvSpPr/>
            <p:nvPr/>
          </p:nvSpPr>
          <p:spPr>
            <a:xfrm>
              <a:off x="2844775" y="2174225"/>
              <a:ext cx="155225" cy="818200"/>
            </a:xfrm>
            <a:custGeom>
              <a:avLst/>
              <a:gdLst/>
              <a:ahLst/>
              <a:cxnLst/>
              <a:rect l="l" t="t" r="r" b="b"/>
              <a:pathLst>
                <a:path w="6209" h="32728" extrusionOk="0">
                  <a:moveTo>
                    <a:pt x="1" y="1"/>
                  </a:moveTo>
                  <a:lnTo>
                    <a:pt x="1" y="32728"/>
                  </a:lnTo>
                  <a:lnTo>
                    <a:pt x="1412" y="32728"/>
                  </a:lnTo>
                  <a:lnTo>
                    <a:pt x="1412" y="7879"/>
                  </a:lnTo>
                  <a:lnTo>
                    <a:pt x="4304" y="32728"/>
                  </a:lnTo>
                  <a:lnTo>
                    <a:pt x="6209" y="32728"/>
                  </a:lnTo>
                  <a:lnTo>
                    <a:pt x="6209" y="1"/>
                  </a:lnTo>
                  <a:lnTo>
                    <a:pt x="4798" y="1"/>
                  </a:lnTo>
                  <a:lnTo>
                    <a:pt x="4798" y="24849"/>
                  </a:lnTo>
                  <a:lnTo>
                    <a:pt x="190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2" name="Google Shape;162;p28"/>
          <p:cNvSpPr/>
          <p:nvPr/>
        </p:nvSpPr>
        <p:spPr>
          <a:xfrm>
            <a:off x="433156" y="5037498"/>
            <a:ext cx="1345244" cy="338403"/>
          </a:xfrm>
          <a:custGeom>
            <a:avLst/>
            <a:gdLst/>
            <a:ahLst/>
            <a:cxnLst/>
            <a:rect l="l" t="t" r="r" b="b"/>
            <a:pathLst>
              <a:path w="119897" h="120001" extrusionOk="0">
                <a:moveTo>
                  <a:pt x="58964" y="2084"/>
                </a:moveTo>
                <a:cubicBezTo>
                  <a:pt x="58964" y="44584"/>
                  <a:pt x="58964" y="44584"/>
                  <a:pt x="58964" y="44584"/>
                </a:cubicBezTo>
                <a:lnTo>
                  <a:pt x="48394" y="44584"/>
                </a:lnTo>
                <a:cubicBezTo>
                  <a:pt x="48394" y="75417"/>
                  <a:pt x="48394" y="75417"/>
                  <a:pt x="48394" y="75417"/>
                </a:cubicBezTo>
                <a:lnTo>
                  <a:pt x="58964" y="75417"/>
                </a:lnTo>
                <a:cubicBezTo>
                  <a:pt x="58964" y="117917"/>
                  <a:pt x="58964" y="117917"/>
                  <a:pt x="58964" y="117917"/>
                </a:cubicBezTo>
                <a:lnTo>
                  <a:pt x="66633" y="117917"/>
                </a:lnTo>
                <a:cubicBezTo>
                  <a:pt x="66633" y="75417"/>
                  <a:pt x="66633" y="75417"/>
                  <a:pt x="66633" y="75417"/>
                </a:cubicBezTo>
                <a:lnTo>
                  <a:pt x="77203" y="75417"/>
                </a:lnTo>
                <a:cubicBezTo>
                  <a:pt x="77203" y="44584"/>
                  <a:pt x="77203" y="44584"/>
                  <a:pt x="77203" y="44584"/>
                </a:cubicBezTo>
                <a:lnTo>
                  <a:pt x="66633" y="44584"/>
                </a:lnTo>
                <a:lnTo>
                  <a:pt x="66633" y="2084"/>
                </a:lnTo>
                <a:close/>
                <a:moveTo>
                  <a:pt x="9638" y="1"/>
                </a:moveTo>
                <a:cubicBezTo>
                  <a:pt x="2799" y="1"/>
                  <a:pt x="1" y="23751"/>
                  <a:pt x="1" y="37917"/>
                </a:cubicBezTo>
                <a:cubicBezTo>
                  <a:pt x="1" y="66251"/>
                  <a:pt x="8291" y="101667"/>
                  <a:pt x="18032" y="120001"/>
                </a:cubicBezTo>
                <a:cubicBezTo>
                  <a:pt x="27669" y="101667"/>
                  <a:pt x="35959" y="66251"/>
                  <a:pt x="35959" y="37917"/>
                </a:cubicBezTo>
                <a:cubicBezTo>
                  <a:pt x="35959" y="23751"/>
                  <a:pt x="33161" y="1"/>
                  <a:pt x="26425" y="1"/>
                </a:cubicBezTo>
                <a:cubicBezTo>
                  <a:pt x="20312" y="1"/>
                  <a:pt x="18032" y="22084"/>
                  <a:pt x="18032" y="22084"/>
                </a:cubicBezTo>
                <a:cubicBezTo>
                  <a:pt x="18032" y="22084"/>
                  <a:pt x="15648" y="1"/>
                  <a:pt x="9638" y="1"/>
                </a:cubicBezTo>
                <a:close/>
                <a:moveTo>
                  <a:pt x="104975" y="1"/>
                </a:moveTo>
                <a:cubicBezTo>
                  <a:pt x="96685" y="1"/>
                  <a:pt x="90052" y="27084"/>
                  <a:pt x="90052" y="60001"/>
                </a:cubicBezTo>
                <a:cubicBezTo>
                  <a:pt x="90052" y="92917"/>
                  <a:pt x="96685" y="120001"/>
                  <a:pt x="104975" y="120001"/>
                </a:cubicBezTo>
                <a:cubicBezTo>
                  <a:pt x="113161" y="120001"/>
                  <a:pt x="119897" y="92917"/>
                  <a:pt x="119897" y="60001"/>
                </a:cubicBezTo>
                <a:cubicBezTo>
                  <a:pt x="119897" y="27084"/>
                  <a:pt x="113161" y="1"/>
                  <a:pt x="104975" y="1"/>
                </a:cubicBezTo>
                <a:close/>
              </a:path>
            </a:pathLst>
          </a:custGeom>
          <a:solidFill>
            <a:srgbClr val="BEE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ndholdsobjekt til billeder">
  <p:cSld name="Indholdsobjekt til billeder">
    <p:spTree>
      <p:nvGrpSpPr>
        <p:cNvPr id="1" name="Shape 163"/>
        <p:cNvGrpSpPr/>
        <p:nvPr/>
      </p:nvGrpSpPr>
      <p:grpSpPr>
        <a:xfrm>
          <a:off x="0" y="0"/>
          <a:ext cx="0" cy="0"/>
          <a:chOff x="0" y="0"/>
          <a:chExt cx="0" cy="0"/>
        </a:xfrm>
      </p:grpSpPr>
      <p:sp>
        <p:nvSpPr>
          <p:cNvPr id="164" name="Google Shape;164;p29"/>
          <p:cNvSpPr/>
          <p:nvPr/>
        </p:nvSpPr>
        <p:spPr>
          <a:xfrm>
            <a:off x="6275998" y="0"/>
            <a:ext cx="6094800" cy="6858000"/>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Raleway"/>
              <a:ea typeface="Raleway"/>
              <a:cs typeface="Raleway"/>
              <a:sym typeface="Raleway"/>
            </a:endParaRPr>
          </a:p>
        </p:txBody>
      </p:sp>
      <p:sp>
        <p:nvSpPr>
          <p:cNvPr id="165" name="Google Shape;165;p29"/>
          <p:cNvSpPr txBox="1">
            <a:spLocks noGrp="1"/>
          </p:cNvSpPr>
          <p:nvPr>
            <p:ph type="title"/>
          </p:nvPr>
        </p:nvSpPr>
        <p:spPr>
          <a:xfrm>
            <a:off x="432000" y="632970"/>
            <a:ext cx="5299200" cy="934890"/>
          </a:xfrm>
          <a:prstGeom prst="rect">
            <a:avLst/>
          </a:prstGeom>
          <a:noFill/>
          <a:ln>
            <a:noFill/>
          </a:ln>
        </p:spPr>
        <p:txBody>
          <a:bodyPr spcFirstLastPara="1" wrap="square" lIns="0" tIns="0" rIns="0" bIns="0" anchor="t" anchorCtr="0">
            <a:noAutofit/>
          </a:bodyPr>
          <a:lstStyle>
            <a:lvl1pPr lvl="0" algn="l">
              <a:lnSpc>
                <a:spcPct val="83000"/>
              </a:lnSpc>
              <a:spcBef>
                <a:spcPts val="0"/>
              </a:spcBef>
              <a:spcAft>
                <a:spcPts val="0"/>
              </a:spcAft>
              <a:buClr>
                <a:schemeClr val="lt2"/>
              </a:buClr>
              <a:buSzPts val="3000"/>
              <a:buFont typeface="Raleway ExtraBold"/>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6" name="Google Shape;166;p29"/>
          <p:cNvSpPr txBox="1">
            <a:spLocks noGrp="1"/>
          </p:cNvSpPr>
          <p:nvPr>
            <p:ph type="body" idx="1"/>
          </p:nvPr>
        </p:nvSpPr>
        <p:spPr>
          <a:xfrm>
            <a:off x="431799" y="1900238"/>
            <a:ext cx="5299200" cy="4197350"/>
          </a:xfrm>
          <a:prstGeom prst="rect">
            <a:avLst/>
          </a:prstGeom>
          <a:noFill/>
          <a:ln>
            <a:noFill/>
          </a:ln>
        </p:spPr>
        <p:txBody>
          <a:bodyPr spcFirstLastPara="1" wrap="square" lIns="0" tIns="0" rIns="0" bIns="0" anchor="t" anchorCtr="0">
            <a:noAutofit/>
          </a:bodyPr>
          <a:lstStyle>
            <a:lvl1pPr marL="457200" lvl="0" indent="-323850" algn="l">
              <a:lnSpc>
                <a:spcPct val="110000"/>
              </a:lnSpc>
              <a:spcBef>
                <a:spcPts val="0"/>
              </a:spcBef>
              <a:spcAft>
                <a:spcPts val="0"/>
              </a:spcAft>
              <a:buClr>
                <a:schemeClr val="dk1"/>
              </a:buClr>
              <a:buSzPts val="1500"/>
              <a:buChar char="−"/>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0"/>
              </a:spcBef>
              <a:spcAft>
                <a:spcPts val="0"/>
              </a:spcAft>
              <a:buClr>
                <a:schemeClr val="dk1"/>
              </a:buClr>
              <a:buSzPts val="1800"/>
              <a:buChar char="−"/>
              <a:defRPr/>
            </a:lvl3pPr>
            <a:lvl4pPr marL="1828800" lvl="3" indent="-342900" algn="l">
              <a:lnSpc>
                <a:spcPct val="110000"/>
              </a:lnSpc>
              <a:spcBef>
                <a:spcPts val="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342900" algn="l">
              <a:lnSpc>
                <a:spcPct val="110000"/>
              </a:lnSpc>
              <a:spcBef>
                <a:spcPts val="0"/>
              </a:spcBef>
              <a:spcAft>
                <a:spcPts val="0"/>
              </a:spcAft>
              <a:buClr>
                <a:schemeClr val="dk1"/>
              </a:buClr>
              <a:buSzPts val="1800"/>
              <a:buChar char="−"/>
              <a:defRPr/>
            </a:lvl6pPr>
            <a:lvl7pPr marL="3200400" lvl="6" indent="-342900" algn="l">
              <a:lnSpc>
                <a:spcPct val="110000"/>
              </a:lnSpc>
              <a:spcBef>
                <a:spcPts val="0"/>
              </a:spcBef>
              <a:spcAft>
                <a:spcPts val="0"/>
              </a:spcAft>
              <a:buClr>
                <a:schemeClr val="dk1"/>
              </a:buClr>
              <a:buSzPts val="1800"/>
              <a:buChar char="−"/>
              <a:defRPr/>
            </a:lvl7pPr>
            <a:lvl8pPr marL="3657600" lvl="7" indent="-342900" algn="l">
              <a:lnSpc>
                <a:spcPct val="110000"/>
              </a:lnSpc>
              <a:spcBef>
                <a:spcPts val="0"/>
              </a:spcBef>
              <a:spcAft>
                <a:spcPts val="0"/>
              </a:spcAft>
              <a:buClr>
                <a:schemeClr val="dk1"/>
              </a:buClr>
              <a:buSzPts val="1800"/>
              <a:buChar char="−"/>
              <a:defRPr/>
            </a:lvl8pPr>
            <a:lvl9pPr marL="4114800" lvl="8" indent="-342900" algn="l">
              <a:lnSpc>
                <a:spcPct val="110000"/>
              </a:lnSpc>
              <a:spcBef>
                <a:spcPts val="0"/>
              </a:spcBef>
              <a:spcAft>
                <a:spcPts val="0"/>
              </a:spcAft>
              <a:buClr>
                <a:schemeClr val="dk1"/>
              </a:buClr>
              <a:buSzPts val="1800"/>
              <a:buChar char="−"/>
              <a:defRPr/>
            </a:lvl9pPr>
          </a:lstStyle>
          <a:p>
            <a:endParaRPr/>
          </a:p>
        </p:txBody>
      </p:sp>
      <p:sp>
        <p:nvSpPr>
          <p:cNvPr id="167" name="Google Shape;167;p29"/>
          <p:cNvSpPr>
            <a:spLocks noGrp="1"/>
          </p:cNvSpPr>
          <p:nvPr>
            <p:ph type="pic" idx="2"/>
          </p:nvPr>
        </p:nvSpPr>
        <p:spPr>
          <a:xfrm>
            <a:off x="6275998" y="0"/>
            <a:ext cx="6094800" cy="6858000"/>
          </a:xfrm>
          <a:prstGeom prst="rect">
            <a:avLst/>
          </a:prstGeom>
          <a:noFill/>
          <a:ln>
            <a:noFill/>
          </a:ln>
        </p:spPr>
      </p:sp>
      <p:sp>
        <p:nvSpPr>
          <p:cNvPr id="168" name="Google Shape;168;p29"/>
          <p:cNvSpPr txBox="1">
            <a:spLocks noGrp="1"/>
          </p:cNvSpPr>
          <p:nvPr>
            <p:ph type="sldNum" idx="12"/>
          </p:nvPr>
        </p:nvSpPr>
        <p:spPr>
          <a:xfrm>
            <a:off x="432000" y="6378417"/>
            <a:ext cx="673950" cy="180000"/>
          </a:xfrm>
          <a:prstGeom prst="rect">
            <a:avLst/>
          </a:prstGeom>
          <a:noFill/>
          <a:ln>
            <a:noFill/>
          </a:ln>
        </p:spPr>
        <p:txBody>
          <a:bodyPr spcFirstLastPara="1" wrap="square" lIns="0" tIns="0" rIns="0" bIns="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r>
              <a:rPr lang="da-DK"/>
              <a:t>Side </a:t>
            </a:r>
            <a:fld id="{00000000-1234-1234-1234-123412341234}" type="slidenum">
              <a:rPr lang="da-DK"/>
              <a:t>‹nr.›</a:t>
            </a:fld>
            <a:endParaRPr/>
          </a:p>
        </p:txBody>
      </p:sp>
      <p:sp>
        <p:nvSpPr>
          <p:cNvPr id="169" name="Google Shape;169;p29"/>
          <p:cNvSpPr/>
          <p:nvPr/>
        </p:nvSpPr>
        <p:spPr>
          <a:xfrm>
            <a:off x="11360743" y="6434991"/>
            <a:ext cx="399257" cy="100801"/>
          </a:xfrm>
          <a:custGeom>
            <a:avLst/>
            <a:gdLst/>
            <a:ahLst/>
            <a:cxnLst/>
            <a:rect l="l" t="t" r="r" b="b"/>
            <a:pathLst>
              <a:path w="119897" h="120001" extrusionOk="0">
                <a:moveTo>
                  <a:pt x="58964" y="2084"/>
                </a:moveTo>
                <a:cubicBezTo>
                  <a:pt x="58964" y="44584"/>
                  <a:pt x="58964" y="44584"/>
                  <a:pt x="58964" y="44584"/>
                </a:cubicBezTo>
                <a:lnTo>
                  <a:pt x="48394" y="44584"/>
                </a:lnTo>
                <a:cubicBezTo>
                  <a:pt x="48394" y="75417"/>
                  <a:pt x="48394" y="75417"/>
                  <a:pt x="48394" y="75417"/>
                </a:cubicBezTo>
                <a:lnTo>
                  <a:pt x="58964" y="75417"/>
                </a:lnTo>
                <a:cubicBezTo>
                  <a:pt x="58964" y="117917"/>
                  <a:pt x="58964" y="117917"/>
                  <a:pt x="58964" y="117917"/>
                </a:cubicBezTo>
                <a:lnTo>
                  <a:pt x="66633" y="117917"/>
                </a:lnTo>
                <a:cubicBezTo>
                  <a:pt x="66633" y="75417"/>
                  <a:pt x="66633" y="75417"/>
                  <a:pt x="66633" y="75417"/>
                </a:cubicBezTo>
                <a:lnTo>
                  <a:pt x="77203" y="75417"/>
                </a:lnTo>
                <a:cubicBezTo>
                  <a:pt x="77203" y="44584"/>
                  <a:pt x="77203" y="44584"/>
                  <a:pt x="77203" y="44584"/>
                </a:cubicBezTo>
                <a:lnTo>
                  <a:pt x="66633" y="44584"/>
                </a:lnTo>
                <a:lnTo>
                  <a:pt x="66633" y="2084"/>
                </a:lnTo>
                <a:close/>
                <a:moveTo>
                  <a:pt x="9638" y="1"/>
                </a:moveTo>
                <a:cubicBezTo>
                  <a:pt x="2799" y="1"/>
                  <a:pt x="1" y="23751"/>
                  <a:pt x="1" y="37917"/>
                </a:cubicBezTo>
                <a:cubicBezTo>
                  <a:pt x="1" y="66251"/>
                  <a:pt x="8291" y="101667"/>
                  <a:pt x="18032" y="120001"/>
                </a:cubicBezTo>
                <a:cubicBezTo>
                  <a:pt x="27669" y="101667"/>
                  <a:pt x="35959" y="66251"/>
                  <a:pt x="35959" y="37917"/>
                </a:cubicBezTo>
                <a:cubicBezTo>
                  <a:pt x="35959" y="23751"/>
                  <a:pt x="33161" y="1"/>
                  <a:pt x="26425" y="1"/>
                </a:cubicBezTo>
                <a:cubicBezTo>
                  <a:pt x="20312" y="1"/>
                  <a:pt x="18032" y="22084"/>
                  <a:pt x="18032" y="22084"/>
                </a:cubicBezTo>
                <a:cubicBezTo>
                  <a:pt x="18032" y="22084"/>
                  <a:pt x="15648" y="1"/>
                  <a:pt x="9638" y="1"/>
                </a:cubicBezTo>
                <a:close/>
                <a:moveTo>
                  <a:pt x="104975" y="1"/>
                </a:moveTo>
                <a:cubicBezTo>
                  <a:pt x="96685" y="1"/>
                  <a:pt x="90052" y="27084"/>
                  <a:pt x="90052" y="60001"/>
                </a:cubicBezTo>
                <a:cubicBezTo>
                  <a:pt x="90052" y="92917"/>
                  <a:pt x="96685" y="120001"/>
                  <a:pt x="104975" y="120001"/>
                </a:cubicBezTo>
                <a:cubicBezTo>
                  <a:pt x="113161" y="120001"/>
                  <a:pt x="119897" y="92917"/>
                  <a:pt x="119897" y="60001"/>
                </a:cubicBezTo>
                <a:cubicBezTo>
                  <a:pt x="119897" y="27084"/>
                  <a:pt x="113161" y="1"/>
                  <a:pt x="1049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slideLayout" Target="../slideLayouts/slideLayout41.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24" Type="http://schemas.openxmlformats.org/officeDocument/2006/relationships/theme" Target="../theme/theme2.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23" Type="http://schemas.openxmlformats.org/officeDocument/2006/relationships/slideLayout" Target="../slideLayouts/slideLayout43.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8"/>
          <p:cNvSpPr txBox="1">
            <a:spLocks noGrp="1"/>
          </p:cNvSpPr>
          <p:nvPr>
            <p:ph type="title"/>
          </p:nvPr>
        </p:nvSpPr>
        <p:spPr>
          <a:xfrm>
            <a:off x="432000" y="632970"/>
            <a:ext cx="11328000" cy="934890"/>
          </a:xfrm>
          <a:prstGeom prst="rect">
            <a:avLst/>
          </a:prstGeom>
          <a:noFill/>
          <a:ln>
            <a:noFill/>
          </a:ln>
        </p:spPr>
        <p:txBody>
          <a:bodyPr spcFirstLastPara="1" wrap="square" lIns="0" tIns="0" rIns="0" bIns="0" anchor="t" anchorCtr="0">
            <a:noAutofit/>
          </a:bodyPr>
          <a:lstStyle>
            <a:lvl1pPr marR="0" lvl="0" algn="l" rtl="0">
              <a:lnSpc>
                <a:spcPct val="83000"/>
              </a:lnSpc>
              <a:spcBef>
                <a:spcPts val="0"/>
              </a:spcBef>
              <a:spcAft>
                <a:spcPts val="0"/>
              </a:spcAft>
              <a:buClr>
                <a:schemeClr val="lt2"/>
              </a:buClr>
              <a:buSzPts val="3000"/>
              <a:buFont typeface="Raleway ExtraBold"/>
              <a:buNone/>
              <a:defRPr sz="3000" b="1" i="0" u="none" strike="noStrike" cap="none">
                <a:solidFill>
                  <a:schemeClr val="lt2"/>
                </a:solidFill>
                <a:latin typeface="Raleway ExtraBold"/>
                <a:ea typeface="Raleway ExtraBold"/>
                <a:cs typeface="Raleway ExtraBold"/>
                <a:sym typeface="Raleway Extra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8"/>
          <p:cNvSpPr txBox="1">
            <a:spLocks noGrp="1"/>
          </p:cNvSpPr>
          <p:nvPr>
            <p:ph type="body" idx="1"/>
          </p:nvPr>
        </p:nvSpPr>
        <p:spPr>
          <a:xfrm>
            <a:off x="432000" y="1900440"/>
            <a:ext cx="11329200" cy="4197600"/>
          </a:xfrm>
          <a:prstGeom prst="rect">
            <a:avLst/>
          </a:prstGeom>
          <a:noFill/>
          <a:ln>
            <a:noFill/>
          </a:ln>
        </p:spPr>
        <p:txBody>
          <a:bodyPr spcFirstLastPara="1" wrap="square" lIns="0" tIns="0" rIns="0" bIns="0" anchor="t" anchorCtr="0">
            <a:noAutofit/>
          </a:bodyPr>
          <a:lstStyle>
            <a:lvl1pPr marL="457200" marR="0" lvl="0" indent="-323850" algn="l" rtl="0">
              <a:lnSpc>
                <a:spcPct val="110000"/>
              </a:lnSpc>
              <a:spcBef>
                <a:spcPts val="0"/>
              </a:spcBef>
              <a:spcAft>
                <a:spcPts val="0"/>
              </a:spcAft>
              <a:buClr>
                <a:schemeClr val="dk1"/>
              </a:buClr>
              <a:buSzPts val="1500"/>
              <a:buFont typeface="Raleway"/>
              <a:buChar char="−"/>
              <a:defRPr sz="1500" b="0" i="0" u="none" strike="noStrike" cap="none">
                <a:solidFill>
                  <a:schemeClr val="dk1"/>
                </a:solidFill>
                <a:latin typeface="Raleway"/>
                <a:ea typeface="Raleway"/>
                <a:cs typeface="Raleway"/>
                <a:sym typeface="Raleway"/>
              </a:defRPr>
            </a:lvl1pPr>
            <a:lvl2pPr marL="914400" marR="0" lvl="1" indent="-323850" algn="l" rtl="0">
              <a:lnSpc>
                <a:spcPct val="110000"/>
              </a:lnSpc>
              <a:spcBef>
                <a:spcPts val="0"/>
              </a:spcBef>
              <a:spcAft>
                <a:spcPts val="0"/>
              </a:spcAft>
              <a:buClr>
                <a:schemeClr val="dk1"/>
              </a:buClr>
              <a:buSzPts val="1500"/>
              <a:buFont typeface="Arial"/>
              <a:buChar char="​"/>
              <a:defRPr sz="1500" b="0" i="0" u="none" strike="noStrike" cap="none">
                <a:solidFill>
                  <a:schemeClr val="dk1"/>
                </a:solidFill>
                <a:latin typeface="Raleway"/>
                <a:ea typeface="Raleway"/>
                <a:cs typeface="Raleway"/>
                <a:sym typeface="Raleway"/>
              </a:defRPr>
            </a:lvl2pPr>
            <a:lvl3pPr marL="1371600" marR="0" lvl="2" indent="-311150" algn="l" rtl="0">
              <a:lnSpc>
                <a:spcPct val="110000"/>
              </a:lnSpc>
              <a:spcBef>
                <a:spcPts val="0"/>
              </a:spcBef>
              <a:spcAft>
                <a:spcPts val="0"/>
              </a:spcAft>
              <a:buClr>
                <a:schemeClr val="dk1"/>
              </a:buClr>
              <a:buSzPts val="1300"/>
              <a:buFont typeface="Raleway"/>
              <a:buChar char="−"/>
              <a:defRPr sz="1300" b="0" i="0" u="none" strike="noStrike" cap="none">
                <a:solidFill>
                  <a:schemeClr val="dk1"/>
                </a:solidFill>
                <a:latin typeface="Raleway"/>
                <a:ea typeface="Raleway"/>
                <a:cs typeface="Raleway"/>
                <a:sym typeface="Raleway"/>
              </a:defRPr>
            </a:lvl3pPr>
            <a:lvl4pPr marL="1828800" marR="0" lvl="3" indent="-311150" algn="l" rtl="0">
              <a:lnSpc>
                <a:spcPct val="110000"/>
              </a:lnSpc>
              <a:spcBef>
                <a:spcPts val="0"/>
              </a:spcBef>
              <a:spcAft>
                <a:spcPts val="0"/>
              </a:spcAft>
              <a:buClr>
                <a:schemeClr val="dk1"/>
              </a:buClr>
              <a:buSzPts val="1300"/>
              <a:buFont typeface="Raleway"/>
              <a:buChar char="−"/>
              <a:defRPr sz="1300" b="0" i="0" u="none" strike="noStrike" cap="none">
                <a:solidFill>
                  <a:schemeClr val="dk1"/>
                </a:solidFill>
                <a:latin typeface="Raleway"/>
                <a:ea typeface="Raleway"/>
                <a:cs typeface="Raleway"/>
                <a:sym typeface="Raleway"/>
              </a:defRPr>
            </a:lvl4pPr>
            <a:lvl5pPr marL="2286000" marR="0" lvl="4" indent="-311150" algn="l" rtl="0">
              <a:lnSpc>
                <a:spcPct val="110000"/>
              </a:lnSpc>
              <a:spcBef>
                <a:spcPts val="0"/>
              </a:spcBef>
              <a:spcAft>
                <a:spcPts val="0"/>
              </a:spcAft>
              <a:buClr>
                <a:schemeClr val="dk1"/>
              </a:buClr>
              <a:buSzPts val="1300"/>
              <a:buFont typeface="Raleway"/>
              <a:buChar char="−"/>
              <a:defRPr sz="1300" b="0" i="0" u="none" strike="noStrike" cap="none">
                <a:solidFill>
                  <a:schemeClr val="dk1"/>
                </a:solidFill>
                <a:latin typeface="Raleway"/>
                <a:ea typeface="Raleway"/>
                <a:cs typeface="Raleway"/>
                <a:sym typeface="Raleway"/>
              </a:defRPr>
            </a:lvl5pPr>
            <a:lvl6pPr marL="2743200" marR="0" lvl="5" indent="-311150" algn="l" rtl="0">
              <a:lnSpc>
                <a:spcPct val="110000"/>
              </a:lnSpc>
              <a:spcBef>
                <a:spcPts val="0"/>
              </a:spcBef>
              <a:spcAft>
                <a:spcPts val="0"/>
              </a:spcAft>
              <a:buClr>
                <a:schemeClr val="dk1"/>
              </a:buClr>
              <a:buSzPts val="1300"/>
              <a:buFont typeface="Raleway"/>
              <a:buChar char="−"/>
              <a:defRPr sz="1300" b="0" i="0" u="none" strike="noStrike" cap="none">
                <a:solidFill>
                  <a:schemeClr val="dk1"/>
                </a:solidFill>
                <a:latin typeface="Raleway"/>
                <a:ea typeface="Raleway"/>
                <a:cs typeface="Raleway"/>
                <a:sym typeface="Raleway"/>
              </a:defRPr>
            </a:lvl6pPr>
            <a:lvl7pPr marL="3200400" marR="0" lvl="6" indent="-311150" algn="l" rtl="0">
              <a:lnSpc>
                <a:spcPct val="110000"/>
              </a:lnSpc>
              <a:spcBef>
                <a:spcPts val="0"/>
              </a:spcBef>
              <a:spcAft>
                <a:spcPts val="0"/>
              </a:spcAft>
              <a:buClr>
                <a:schemeClr val="dk1"/>
              </a:buClr>
              <a:buSzPts val="1300"/>
              <a:buFont typeface="Raleway"/>
              <a:buChar char="−"/>
              <a:defRPr sz="1300" b="0" i="0" u="none" strike="noStrike" cap="none">
                <a:solidFill>
                  <a:schemeClr val="dk1"/>
                </a:solidFill>
                <a:latin typeface="Raleway"/>
                <a:ea typeface="Raleway"/>
                <a:cs typeface="Raleway"/>
                <a:sym typeface="Raleway"/>
              </a:defRPr>
            </a:lvl7pPr>
            <a:lvl8pPr marL="3657600" marR="0" lvl="7" indent="-311150" algn="l" rtl="0">
              <a:lnSpc>
                <a:spcPct val="110000"/>
              </a:lnSpc>
              <a:spcBef>
                <a:spcPts val="0"/>
              </a:spcBef>
              <a:spcAft>
                <a:spcPts val="0"/>
              </a:spcAft>
              <a:buClr>
                <a:schemeClr val="dk1"/>
              </a:buClr>
              <a:buSzPts val="1300"/>
              <a:buFont typeface="Raleway"/>
              <a:buChar char="−"/>
              <a:defRPr sz="1300" b="0" i="0" u="none" strike="noStrike" cap="none">
                <a:solidFill>
                  <a:schemeClr val="dk1"/>
                </a:solidFill>
                <a:latin typeface="Raleway"/>
                <a:ea typeface="Raleway"/>
                <a:cs typeface="Raleway"/>
                <a:sym typeface="Raleway"/>
              </a:defRPr>
            </a:lvl8pPr>
            <a:lvl9pPr marL="4114800" marR="0" lvl="8" indent="-311150" algn="l" rtl="0">
              <a:lnSpc>
                <a:spcPct val="110000"/>
              </a:lnSpc>
              <a:spcBef>
                <a:spcPts val="0"/>
              </a:spcBef>
              <a:spcAft>
                <a:spcPts val="0"/>
              </a:spcAft>
              <a:buClr>
                <a:schemeClr val="dk1"/>
              </a:buClr>
              <a:buSzPts val="1300"/>
              <a:buFont typeface="Raleway"/>
              <a:buChar char="−"/>
              <a:defRPr sz="1300" b="0" i="0" u="none" strike="noStrike" cap="none">
                <a:solidFill>
                  <a:schemeClr val="dk1"/>
                </a:solidFill>
                <a:latin typeface="Raleway"/>
                <a:ea typeface="Raleway"/>
                <a:cs typeface="Raleway"/>
                <a:sym typeface="Raleway"/>
              </a:defRPr>
            </a:lvl9pPr>
          </a:lstStyle>
          <a:p>
            <a:endParaRPr/>
          </a:p>
        </p:txBody>
      </p:sp>
      <p:sp>
        <p:nvSpPr>
          <p:cNvPr id="12" name="Google Shape;12;p18"/>
          <p:cNvSpPr txBox="1">
            <a:spLocks noGrp="1"/>
          </p:cNvSpPr>
          <p:nvPr>
            <p:ph type="sldNum" idx="12"/>
          </p:nvPr>
        </p:nvSpPr>
        <p:spPr>
          <a:xfrm>
            <a:off x="432000" y="6378417"/>
            <a:ext cx="673950" cy="180000"/>
          </a:xfrm>
          <a:prstGeom prst="rect">
            <a:avLst/>
          </a:prstGeom>
          <a:noFill/>
          <a:ln>
            <a:noFill/>
          </a:ln>
        </p:spPr>
        <p:txBody>
          <a:bodyPr spcFirstLastPara="1" wrap="square" lIns="0" tIns="0" rIns="0" bIns="0" anchor="b" anchorCtr="0">
            <a:noAutofit/>
          </a:bodyPr>
          <a:lstStyle>
            <a:lvl1pPr marL="0" marR="0" lvl="0" indent="0" algn="l" rtl="0">
              <a:spcBef>
                <a:spcPts val="0"/>
              </a:spcBef>
              <a:buNone/>
              <a:defRPr sz="900" b="0" i="0" u="none" strike="noStrike" cap="none">
                <a:solidFill>
                  <a:schemeClr val="accent1"/>
                </a:solidFill>
                <a:latin typeface="Raleway"/>
                <a:ea typeface="Raleway"/>
                <a:cs typeface="Raleway"/>
                <a:sym typeface="Raleway"/>
              </a:defRPr>
            </a:lvl1pPr>
            <a:lvl2pPr marL="0" marR="0" lvl="1" indent="0" algn="l" rtl="0">
              <a:spcBef>
                <a:spcPts val="0"/>
              </a:spcBef>
              <a:buNone/>
              <a:defRPr sz="900" b="0" i="0" u="none" strike="noStrike" cap="none">
                <a:solidFill>
                  <a:schemeClr val="accent1"/>
                </a:solidFill>
                <a:latin typeface="Raleway"/>
                <a:ea typeface="Raleway"/>
                <a:cs typeface="Raleway"/>
                <a:sym typeface="Raleway"/>
              </a:defRPr>
            </a:lvl2pPr>
            <a:lvl3pPr marL="0" marR="0" lvl="2" indent="0" algn="l" rtl="0">
              <a:spcBef>
                <a:spcPts val="0"/>
              </a:spcBef>
              <a:buNone/>
              <a:defRPr sz="900" b="0" i="0" u="none" strike="noStrike" cap="none">
                <a:solidFill>
                  <a:schemeClr val="accent1"/>
                </a:solidFill>
                <a:latin typeface="Raleway"/>
                <a:ea typeface="Raleway"/>
                <a:cs typeface="Raleway"/>
                <a:sym typeface="Raleway"/>
              </a:defRPr>
            </a:lvl3pPr>
            <a:lvl4pPr marL="0" marR="0" lvl="3" indent="0" algn="l" rtl="0">
              <a:spcBef>
                <a:spcPts val="0"/>
              </a:spcBef>
              <a:buNone/>
              <a:defRPr sz="900" b="0" i="0" u="none" strike="noStrike" cap="none">
                <a:solidFill>
                  <a:schemeClr val="accent1"/>
                </a:solidFill>
                <a:latin typeface="Raleway"/>
                <a:ea typeface="Raleway"/>
                <a:cs typeface="Raleway"/>
                <a:sym typeface="Raleway"/>
              </a:defRPr>
            </a:lvl4pPr>
            <a:lvl5pPr marL="0" marR="0" lvl="4" indent="0" algn="l" rtl="0">
              <a:spcBef>
                <a:spcPts val="0"/>
              </a:spcBef>
              <a:buNone/>
              <a:defRPr sz="900" b="0" i="0" u="none" strike="noStrike" cap="none">
                <a:solidFill>
                  <a:schemeClr val="accent1"/>
                </a:solidFill>
                <a:latin typeface="Raleway"/>
                <a:ea typeface="Raleway"/>
                <a:cs typeface="Raleway"/>
                <a:sym typeface="Raleway"/>
              </a:defRPr>
            </a:lvl5pPr>
            <a:lvl6pPr marL="0" marR="0" lvl="5" indent="0" algn="l" rtl="0">
              <a:spcBef>
                <a:spcPts val="0"/>
              </a:spcBef>
              <a:buNone/>
              <a:defRPr sz="900" b="0" i="0" u="none" strike="noStrike" cap="none">
                <a:solidFill>
                  <a:schemeClr val="accent1"/>
                </a:solidFill>
                <a:latin typeface="Raleway"/>
                <a:ea typeface="Raleway"/>
                <a:cs typeface="Raleway"/>
                <a:sym typeface="Raleway"/>
              </a:defRPr>
            </a:lvl6pPr>
            <a:lvl7pPr marL="0" marR="0" lvl="6" indent="0" algn="l" rtl="0">
              <a:spcBef>
                <a:spcPts val="0"/>
              </a:spcBef>
              <a:buNone/>
              <a:defRPr sz="900" b="0" i="0" u="none" strike="noStrike" cap="none">
                <a:solidFill>
                  <a:schemeClr val="accent1"/>
                </a:solidFill>
                <a:latin typeface="Raleway"/>
                <a:ea typeface="Raleway"/>
                <a:cs typeface="Raleway"/>
                <a:sym typeface="Raleway"/>
              </a:defRPr>
            </a:lvl7pPr>
            <a:lvl8pPr marL="0" marR="0" lvl="7" indent="0" algn="l" rtl="0">
              <a:spcBef>
                <a:spcPts val="0"/>
              </a:spcBef>
              <a:buNone/>
              <a:defRPr sz="900" b="0" i="0" u="none" strike="noStrike" cap="none">
                <a:solidFill>
                  <a:schemeClr val="accent1"/>
                </a:solidFill>
                <a:latin typeface="Raleway"/>
                <a:ea typeface="Raleway"/>
                <a:cs typeface="Raleway"/>
                <a:sym typeface="Raleway"/>
              </a:defRPr>
            </a:lvl8pPr>
            <a:lvl9pPr marL="0" marR="0" lvl="8" indent="0" algn="l" rtl="0">
              <a:spcBef>
                <a:spcPts val="0"/>
              </a:spcBef>
              <a:buNone/>
              <a:defRPr sz="900" b="0" i="0" u="none" strike="noStrike" cap="none">
                <a:solidFill>
                  <a:schemeClr val="accent1"/>
                </a:solidFill>
                <a:latin typeface="Raleway"/>
                <a:ea typeface="Raleway"/>
                <a:cs typeface="Raleway"/>
                <a:sym typeface="Raleway"/>
              </a:defRPr>
            </a:lvl9pPr>
          </a:lstStyle>
          <a:p>
            <a:pPr marL="0" lvl="0" indent="0" algn="l" rtl="0">
              <a:spcBef>
                <a:spcPts val="0"/>
              </a:spcBef>
              <a:spcAft>
                <a:spcPts val="0"/>
              </a:spcAft>
              <a:buNone/>
            </a:pPr>
            <a:r>
              <a:rPr lang="da-DK"/>
              <a:t>Side </a:t>
            </a:r>
            <a:fld id="{00000000-1234-1234-1234-123412341234}" type="slidenum">
              <a:rPr lang="da-DK"/>
              <a:t>‹nr.›</a:t>
            </a:fld>
            <a:endParaRPr/>
          </a:p>
        </p:txBody>
      </p:sp>
      <p:sp>
        <p:nvSpPr>
          <p:cNvPr id="13" name="Google Shape;13;p18"/>
          <p:cNvSpPr/>
          <p:nvPr/>
        </p:nvSpPr>
        <p:spPr>
          <a:xfrm>
            <a:off x="11360253" y="6433592"/>
            <a:ext cx="399747" cy="100408"/>
          </a:xfrm>
          <a:custGeom>
            <a:avLst/>
            <a:gdLst/>
            <a:ahLst/>
            <a:cxnLst/>
            <a:rect l="l" t="t" r="r" b="b"/>
            <a:pathLst>
              <a:path w="1157" h="288" extrusionOk="0">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6" r:id="rId6"/>
    <p:sldLayoutId id="2147483657" r:id="rId7"/>
    <p:sldLayoutId id="2147483658" r:id="rId8"/>
    <p:sldLayoutId id="2147483659" r:id="rId9"/>
    <p:sldLayoutId id="2147483660" r:id="rId10"/>
    <p:sldLayoutId id="2147483661"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72">
          <p15:clr>
            <a:srgbClr val="F26B43"/>
          </p15:clr>
        </p15:guide>
        <p15:guide id="2" orient="horz" pos="398">
          <p15:clr>
            <a:srgbClr val="F26B43"/>
          </p15:clr>
        </p15:guide>
        <p15:guide id="3" orient="horz" pos="987">
          <p15:clr>
            <a:srgbClr val="F26B43"/>
          </p15:clr>
        </p15:guide>
        <p15:guide id="4" pos="7408">
          <p15:clr>
            <a:srgbClr val="F26B43"/>
          </p15:clr>
        </p15:guide>
        <p15:guide id="5" orient="horz" pos="1197">
          <p15:clr>
            <a:srgbClr val="F26B43"/>
          </p15:clr>
        </p15:guide>
        <p15:guide id="6" orient="horz" pos="384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2000" y="632970"/>
            <a:ext cx="11328000" cy="934890"/>
          </a:xfrm>
          <a:prstGeom prst="rect">
            <a:avLst/>
          </a:prstGeom>
        </p:spPr>
        <p:txBody>
          <a:bodyPr vert="horz" lIns="0" tIns="0" rIns="0" bIns="0" rtlCol="0" anchor="t" anchorCtr="0">
            <a:noAutofit/>
          </a:bodyPr>
          <a:lstStyle/>
          <a:p>
            <a:r>
              <a:rPr lang="da-DK" dirty="0"/>
              <a:t>Klik for at redigere i master</a:t>
            </a:r>
            <a:endParaRPr lang="en-GB" dirty="0"/>
          </a:p>
        </p:txBody>
      </p:sp>
      <p:sp>
        <p:nvSpPr>
          <p:cNvPr id="9" name="Pladsholder til tekst 2">
            <a:extLst>
              <a:ext uri="{FF2B5EF4-FFF2-40B4-BE49-F238E27FC236}">
                <a16:creationId xmlns:a16="http://schemas.microsoft.com/office/drawing/2014/main" id="{CDBE11AB-1117-4DED-99AA-9A2B69C64A03}"/>
              </a:ext>
            </a:extLst>
          </p:cNvPr>
          <p:cNvSpPr>
            <a:spLocks noGrp="1"/>
          </p:cNvSpPr>
          <p:nvPr>
            <p:ph type="body" idx="1"/>
          </p:nvPr>
        </p:nvSpPr>
        <p:spPr>
          <a:xfrm>
            <a:off x="432000" y="1900440"/>
            <a:ext cx="11329200" cy="4197600"/>
          </a:xfrm>
          <a:prstGeom prst="rect">
            <a:avLst/>
          </a:prstGeom>
        </p:spPr>
        <p:txBody>
          <a:bodyPr vert="horz" lIns="0" tIns="0" rIns="0" bIns="0" rtlCol="0">
            <a:noAutofit/>
          </a:bodyPr>
          <a:lstStyle/>
          <a:p>
            <a:pPr lvl="0"/>
            <a:r>
              <a:rPr lang="da-DK" dirty="0"/>
              <a:t>Rediger teksttypografien i masteren</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r>
              <a:rPr lang="da-DK" dirty="0"/>
              <a:t>8</a:t>
            </a:r>
          </a:p>
          <a:p>
            <a:pPr lvl="8"/>
            <a:r>
              <a:rPr lang="da-DK" dirty="0"/>
              <a:t>9</a:t>
            </a:r>
          </a:p>
        </p:txBody>
      </p:sp>
      <p:sp>
        <p:nvSpPr>
          <p:cNvPr id="6" name="Slide Number Placeholder 5"/>
          <p:cNvSpPr>
            <a:spLocks noGrp="1"/>
          </p:cNvSpPr>
          <p:nvPr>
            <p:ph type="sldNum" sz="quarter" idx="4"/>
          </p:nvPr>
        </p:nvSpPr>
        <p:spPr>
          <a:xfrm>
            <a:off x="432000" y="6378417"/>
            <a:ext cx="673950" cy="180000"/>
          </a:xfrm>
          <a:prstGeom prst="rect">
            <a:avLst/>
          </a:prstGeom>
        </p:spPr>
        <p:txBody>
          <a:bodyPr vert="horz" lIns="0" tIns="0" rIns="0" bIns="0" rtlCol="0" anchor="b" anchorCtr="0"/>
          <a:lstStyle>
            <a:lvl1pPr algn="l">
              <a:defRPr sz="900">
                <a:solidFill>
                  <a:schemeClr val="accent1"/>
                </a:solidFill>
              </a:defRPr>
            </a:lvl1pPr>
          </a:lstStyle>
          <a:p>
            <a:r>
              <a:rPr lang="en-GB" dirty="0"/>
              <a:t>Side </a:t>
            </a:r>
            <a:fld id="{24C8C45C-947F-4981-8B3F-4F32E973C901}" type="slidenum">
              <a:rPr lang="en-GB" smtClean="0"/>
              <a:pPr/>
              <a:t>‹nr.›</a:t>
            </a:fld>
            <a:endParaRPr lang="en-GB" dirty="0"/>
          </a:p>
        </p:txBody>
      </p:sp>
      <p:sp>
        <p:nvSpPr>
          <p:cNvPr id="10" name="Ikoner">
            <a:extLst>
              <a:ext uri="{FF2B5EF4-FFF2-40B4-BE49-F238E27FC236}">
                <a16:creationId xmlns:a16="http://schemas.microsoft.com/office/drawing/2014/main" id="{2E8704D0-3E44-4432-BC73-0656F00E7F03}"/>
              </a:ext>
            </a:extLst>
          </p:cNvPr>
          <p:cNvSpPr>
            <a:spLocks noEditPoints="1"/>
          </p:cNvSpPr>
          <p:nvPr userDrawn="1"/>
        </p:nvSpPr>
        <p:spPr bwMode="auto">
          <a:xfrm>
            <a:off x="11360253" y="6433592"/>
            <a:ext cx="399747" cy="100408"/>
          </a:xfrm>
          <a:custGeom>
            <a:avLst/>
            <a:gdLst>
              <a:gd name="T0" fmla="*/ 1157 w 1157"/>
              <a:gd name="T1" fmla="*/ 144 h 288"/>
              <a:gd name="T2" fmla="*/ 1013 w 1157"/>
              <a:gd name="T3" fmla="*/ 288 h 288"/>
              <a:gd name="T4" fmla="*/ 869 w 1157"/>
              <a:gd name="T5" fmla="*/ 144 h 288"/>
              <a:gd name="T6" fmla="*/ 1013 w 1157"/>
              <a:gd name="T7" fmla="*/ 0 h 288"/>
              <a:gd name="T8" fmla="*/ 1157 w 1157"/>
              <a:gd name="T9" fmla="*/ 144 h 288"/>
              <a:gd name="T10" fmla="*/ 643 w 1157"/>
              <a:gd name="T11" fmla="*/ 5 h 288"/>
              <a:gd name="T12" fmla="*/ 569 w 1157"/>
              <a:gd name="T13" fmla="*/ 5 h 288"/>
              <a:gd name="T14" fmla="*/ 569 w 1157"/>
              <a:gd name="T15" fmla="*/ 107 h 288"/>
              <a:gd name="T16" fmla="*/ 467 w 1157"/>
              <a:gd name="T17" fmla="*/ 107 h 288"/>
              <a:gd name="T18" fmla="*/ 467 w 1157"/>
              <a:gd name="T19" fmla="*/ 181 h 288"/>
              <a:gd name="T20" fmla="*/ 569 w 1157"/>
              <a:gd name="T21" fmla="*/ 181 h 288"/>
              <a:gd name="T22" fmla="*/ 569 w 1157"/>
              <a:gd name="T23" fmla="*/ 283 h 288"/>
              <a:gd name="T24" fmla="*/ 643 w 1157"/>
              <a:gd name="T25" fmla="*/ 283 h 288"/>
              <a:gd name="T26" fmla="*/ 643 w 1157"/>
              <a:gd name="T27" fmla="*/ 181 h 288"/>
              <a:gd name="T28" fmla="*/ 745 w 1157"/>
              <a:gd name="T29" fmla="*/ 181 h 288"/>
              <a:gd name="T30" fmla="*/ 745 w 1157"/>
              <a:gd name="T31" fmla="*/ 107 h 288"/>
              <a:gd name="T32" fmla="*/ 643 w 1157"/>
              <a:gd name="T33" fmla="*/ 107 h 288"/>
              <a:gd name="T34" fmla="*/ 643 w 1157"/>
              <a:gd name="T35" fmla="*/ 5 h 288"/>
              <a:gd name="T36" fmla="*/ 255 w 1157"/>
              <a:gd name="T37" fmla="*/ 0 h 288"/>
              <a:gd name="T38" fmla="*/ 174 w 1157"/>
              <a:gd name="T39" fmla="*/ 53 h 288"/>
              <a:gd name="T40" fmla="*/ 93 w 1157"/>
              <a:gd name="T41" fmla="*/ 0 h 288"/>
              <a:gd name="T42" fmla="*/ 0 w 1157"/>
              <a:gd name="T43" fmla="*/ 91 h 288"/>
              <a:gd name="T44" fmla="*/ 174 w 1157"/>
              <a:gd name="T45" fmla="*/ 288 h 288"/>
              <a:gd name="T46" fmla="*/ 347 w 1157"/>
              <a:gd name="T47" fmla="*/ 91 h 288"/>
              <a:gd name="T48" fmla="*/ 255 w 1157"/>
              <a:gd name="T4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7" h="288">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a-DK"/>
          </a:p>
        </p:txBody>
      </p:sp>
      <p:sp>
        <p:nvSpPr>
          <p:cNvPr id="4" name="Date_GeneralDate" hidden="1"/>
          <p:cNvSpPr>
            <a:spLocks noGrp="1"/>
          </p:cNvSpPr>
          <p:nvPr>
            <p:ph type="dt" sz="half" idx="2"/>
          </p:nvPr>
        </p:nvSpPr>
        <p:spPr>
          <a:xfrm>
            <a:off x="0" y="6948000"/>
            <a:ext cx="0" cy="0"/>
          </a:xfrm>
          <a:prstGeom prst="rect">
            <a:avLst/>
          </a:prstGeom>
        </p:spPr>
        <p:txBody>
          <a:bodyPr vert="horz" lIns="0" tIns="0" rIns="0" bIns="0" rtlCol="0" anchor="b" anchorCtr="0"/>
          <a:lstStyle>
            <a:lvl1pPr algn="l">
              <a:defRPr sz="100">
                <a:noFill/>
              </a:defRPr>
            </a:lvl1pPr>
          </a:lstStyle>
          <a:p>
            <a:endParaRPr lang="en-GB" dirty="0"/>
          </a:p>
        </p:txBody>
      </p:sp>
      <p:sp>
        <p:nvSpPr>
          <p:cNvPr id="5" name="FLD_PresentationTitle" hidden="1"/>
          <p:cNvSpPr>
            <a:spLocks noGrp="1"/>
          </p:cNvSpPr>
          <p:nvPr>
            <p:ph type="ftr" sz="quarter" idx="3"/>
          </p:nvPr>
        </p:nvSpPr>
        <p:spPr>
          <a:xfrm>
            <a:off x="0" y="6948000"/>
            <a:ext cx="0" cy="0"/>
          </a:xfrm>
          <a:prstGeom prst="rect">
            <a:avLst/>
          </a:prstGeom>
        </p:spPr>
        <p:txBody>
          <a:bodyPr vert="horz" lIns="0" tIns="0" rIns="0" bIns="0" rtlCol="0" anchor="b" anchorCtr="0"/>
          <a:lstStyle>
            <a:lvl1pPr algn="ctr">
              <a:defRPr sz="100">
                <a:noFill/>
              </a:defRPr>
            </a:lvl1pPr>
          </a:lstStyle>
          <a:p>
            <a:endParaRPr lang="en-GB" dirty="0"/>
          </a:p>
        </p:txBody>
      </p:sp>
    </p:spTree>
    <p:extLst>
      <p:ext uri="{BB962C8B-B14F-4D97-AF65-F5344CB8AC3E}">
        <p14:creationId xmlns:p14="http://schemas.microsoft.com/office/powerpoint/2010/main" val="16629276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Lst>
  <p:hf hdr="0" ftr="0" dt="0"/>
  <p:txStyles>
    <p:titleStyle>
      <a:lvl1pPr algn="l" defTabSz="914400" rtl="0" eaLnBrk="1" latinLnBrk="0" hangingPunct="1">
        <a:lnSpc>
          <a:spcPct val="83000"/>
        </a:lnSpc>
        <a:spcBef>
          <a:spcPct val="0"/>
        </a:spcBef>
        <a:buNone/>
        <a:defRPr sz="3000" b="1" kern="1200">
          <a:solidFill>
            <a:schemeClr val="bg2"/>
          </a:solidFill>
          <a:latin typeface="+mj-lt"/>
          <a:ea typeface="+mj-ea"/>
          <a:cs typeface="+mj-cs"/>
        </a:defRPr>
      </a:lvl1pPr>
    </p:titleStyle>
    <p:bodyStyle>
      <a:lvl1pPr marL="180000" indent="-180000" algn="l" defTabSz="914400" rtl="0" eaLnBrk="1" latinLnBrk="0" hangingPunct="1">
        <a:lnSpc>
          <a:spcPct val="110000"/>
        </a:lnSpc>
        <a:spcBef>
          <a:spcPts val="0"/>
        </a:spcBef>
        <a:buFont typeface="Raleway" panose="020B0503030101060003" pitchFamily="34" charset="0"/>
        <a:buChar char="−"/>
        <a:defRPr sz="1500" kern="1200">
          <a:solidFill>
            <a:schemeClr val="tx1"/>
          </a:solidFill>
          <a:latin typeface="+mn-lt"/>
          <a:ea typeface="+mn-ea"/>
          <a:cs typeface="+mn-cs"/>
        </a:defRPr>
      </a:lvl1pPr>
      <a:lvl2pPr marL="0" indent="0" algn="l" defTabSz="914400" rtl="0" eaLnBrk="1" latinLnBrk="0" hangingPunct="1">
        <a:lnSpc>
          <a:spcPct val="110000"/>
        </a:lnSpc>
        <a:spcBef>
          <a:spcPts val="0"/>
        </a:spcBef>
        <a:buFont typeface="Arial" panose="020B0604020202020204" pitchFamily="34" charset="0"/>
        <a:buChar char="​"/>
        <a:defRPr sz="1500" kern="1200">
          <a:solidFill>
            <a:schemeClr val="tx1"/>
          </a:solidFill>
          <a:latin typeface="+mn-lt"/>
          <a:ea typeface="+mn-ea"/>
          <a:cs typeface="+mn-cs"/>
        </a:defRPr>
      </a:lvl2pPr>
      <a:lvl3pPr marL="360000" indent="-180000" algn="l" defTabSz="914400" rtl="0" eaLnBrk="1" latinLnBrk="0" hangingPunct="1">
        <a:lnSpc>
          <a:spcPct val="110000"/>
        </a:lnSpc>
        <a:spcBef>
          <a:spcPts val="0"/>
        </a:spcBef>
        <a:buFont typeface="Raleway" panose="020B0503030101060003" pitchFamily="34" charset="0"/>
        <a:buChar char="−"/>
        <a:defRPr sz="1300" kern="1200">
          <a:solidFill>
            <a:schemeClr val="tx1"/>
          </a:solidFill>
          <a:latin typeface="+mn-lt"/>
          <a:ea typeface="+mn-ea"/>
          <a:cs typeface="+mn-cs"/>
        </a:defRPr>
      </a:lvl3pPr>
      <a:lvl4pPr marL="540000" indent="-180000" algn="l" defTabSz="914400" rtl="0" eaLnBrk="1" latinLnBrk="0" hangingPunct="1">
        <a:lnSpc>
          <a:spcPct val="110000"/>
        </a:lnSpc>
        <a:spcBef>
          <a:spcPts val="0"/>
        </a:spcBef>
        <a:buFont typeface="Raleway" panose="020B0503030101060003" pitchFamily="34" charset="0"/>
        <a:buChar char="−"/>
        <a:defRPr sz="1300" kern="1200">
          <a:solidFill>
            <a:schemeClr val="tx1"/>
          </a:solidFill>
          <a:latin typeface="+mn-lt"/>
          <a:ea typeface="+mn-ea"/>
          <a:cs typeface="+mn-cs"/>
        </a:defRPr>
      </a:lvl4pPr>
      <a:lvl5pPr marL="720000" indent="-180000" algn="l" defTabSz="914400" rtl="0" eaLnBrk="1" latinLnBrk="0" hangingPunct="1">
        <a:lnSpc>
          <a:spcPct val="110000"/>
        </a:lnSpc>
        <a:spcBef>
          <a:spcPts val="0"/>
        </a:spcBef>
        <a:buFont typeface="Raleway" panose="020B0503030101060003" pitchFamily="34" charset="0"/>
        <a:buChar char="−"/>
        <a:defRPr sz="1300" kern="1200">
          <a:solidFill>
            <a:schemeClr val="tx1"/>
          </a:solidFill>
          <a:latin typeface="+mn-lt"/>
          <a:ea typeface="+mn-ea"/>
          <a:cs typeface="+mn-cs"/>
        </a:defRPr>
      </a:lvl5pPr>
      <a:lvl6pPr marL="720000" indent="-180000" algn="l" defTabSz="914400" rtl="0" eaLnBrk="1" latinLnBrk="0" hangingPunct="1">
        <a:lnSpc>
          <a:spcPct val="110000"/>
        </a:lnSpc>
        <a:spcBef>
          <a:spcPts val="0"/>
        </a:spcBef>
        <a:buFont typeface="Raleway" panose="020B0503030101060003" pitchFamily="34" charset="0"/>
        <a:buChar char="−"/>
        <a:defRPr sz="1300" kern="1200">
          <a:solidFill>
            <a:schemeClr val="tx1"/>
          </a:solidFill>
          <a:latin typeface="+mn-lt"/>
          <a:ea typeface="+mn-ea"/>
          <a:cs typeface="+mn-cs"/>
        </a:defRPr>
      </a:lvl6pPr>
      <a:lvl7pPr marL="720000" indent="-180000" algn="l" defTabSz="914400" rtl="0" eaLnBrk="1" latinLnBrk="0" hangingPunct="1">
        <a:lnSpc>
          <a:spcPct val="110000"/>
        </a:lnSpc>
        <a:spcBef>
          <a:spcPts val="0"/>
        </a:spcBef>
        <a:buFont typeface="Raleway" panose="020B0503030101060003" pitchFamily="34" charset="0"/>
        <a:buChar char="−"/>
        <a:defRPr sz="1300" kern="1200" baseline="0">
          <a:solidFill>
            <a:schemeClr val="tx1"/>
          </a:solidFill>
          <a:latin typeface="+mn-lt"/>
          <a:ea typeface="+mn-ea"/>
          <a:cs typeface="+mn-cs"/>
        </a:defRPr>
      </a:lvl7pPr>
      <a:lvl8pPr marL="720000" indent="-180000" algn="l" defTabSz="914400" rtl="0" eaLnBrk="1" latinLnBrk="0" hangingPunct="1">
        <a:lnSpc>
          <a:spcPct val="110000"/>
        </a:lnSpc>
        <a:spcBef>
          <a:spcPts val="0"/>
        </a:spcBef>
        <a:buFont typeface="Raleway" panose="020B0503030101060003" pitchFamily="34" charset="0"/>
        <a:buChar char="−"/>
        <a:defRPr sz="1300" kern="1200">
          <a:solidFill>
            <a:schemeClr val="tx1"/>
          </a:solidFill>
          <a:latin typeface="+mn-lt"/>
          <a:ea typeface="+mn-ea"/>
          <a:cs typeface="+mn-cs"/>
        </a:defRPr>
      </a:lvl8pPr>
      <a:lvl9pPr marL="720000" indent="-180000" algn="l" defTabSz="914400" rtl="0" eaLnBrk="1" latinLnBrk="0" hangingPunct="1">
        <a:lnSpc>
          <a:spcPct val="110000"/>
        </a:lnSpc>
        <a:spcBef>
          <a:spcPts val="0"/>
        </a:spcBef>
        <a:buFont typeface="Raleway" panose="020B0503030101060003" pitchFamily="34" charset="0"/>
        <a:buChar char="−"/>
        <a:defRPr sz="13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72">
          <p15:clr>
            <a:srgbClr val="F26B43"/>
          </p15:clr>
        </p15:guide>
        <p15:guide id="3" orient="horz" pos="398">
          <p15:clr>
            <a:srgbClr val="F26B43"/>
          </p15:clr>
        </p15:guide>
        <p15:guide id="4" orient="horz" pos="987">
          <p15:clr>
            <a:srgbClr val="F26B43"/>
          </p15:clr>
        </p15:guide>
        <p15:guide id="5" pos="7408">
          <p15:clr>
            <a:srgbClr val="F26B43"/>
          </p15:clr>
        </p15:guide>
        <p15:guide id="6" orient="horz" pos="1197">
          <p15:clr>
            <a:srgbClr val="F26B43"/>
          </p15:clr>
        </p15:guide>
        <p15:guide id="7" orient="horz" pos="384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10.xml"/><Relationship Id="rId5" Type="http://schemas.openxmlformats.org/officeDocument/2006/relationships/image" Target="../media/image19.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10.xml"/><Relationship Id="rId5" Type="http://schemas.openxmlformats.org/officeDocument/2006/relationships/image" Target="../media/image19.png"/><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sst.dk/da/Aeldrepleje/Udgivelser-cases-og-film/2024/Vidensindblik-om-faglig-ledelse"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sv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 Id="rId9" Type="http://schemas.openxmlformats.org/officeDocument/2006/relationships/image" Target="../media/image25.sv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Pladsholder til slidenummer 2">
            <a:extLst>
              <a:ext uri="{FF2B5EF4-FFF2-40B4-BE49-F238E27FC236}">
                <a16:creationId xmlns:a16="http://schemas.microsoft.com/office/drawing/2014/main" id="{A3733992-8056-4718-855A-8E5158B00710}"/>
              </a:ext>
            </a:extLst>
          </p:cNvPr>
          <p:cNvSpPr>
            <a:spLocks noGrp="1"/>
          </p:cNvSpPr>
          <p:nvPr>
            <p:ph type="sldNum" sz="quarter" idx="12"/>
          </p:nvPr>
        </p:nvSpPr>
        <p:spPr/>
        <p:txBody>
          <a:bodyPr/>
          <a:lstStyle/>
          <a:p>
            <a:r>
              <a:rPr lang="da-DK"/>
              <a:t>Side </a:t>
            </a:r>
            <a:fld id="{24C8C45C-947F-4981-8B3F-4F32E973C901}" type="slidenum">
              <a:rPr lang="da-DK" smtClean="0"/>
              <a:pPr/>
              <a:t>1</a:t>
            </a:fld>
            <a:endParaRPr lang="da-DK" dirty="0"/>
          </a:p>
        </p:txBody>
      </p:sp>
      <p:sp>
        <p:nvSpPr>
          <p:cNvPr id="6" name="Tekstfelt 5">
            <a:extLst>
              <a:ext uri="{FF2B5EF4-FFF2-40B4-BE49-F238E27FC236}">
                <a16:creationId xmlns:a16="http://schemas.microsoft.com/office/drawing/2014/main" id="{4B1CE902-BB00-46F6-B671-1E11BEF95678}"/>
              </a:ext>
            </a:extLst>
          </p:cNvPr>
          <p:cNvSpPr txBox="1"/>
          <p:nvPr/>
        </p:nvSpPr>
        <p:spPr>
          <a:xfrm>
            <a:off x="432000" y="473850"/>
            <a:ext cx="11328000" cy="461665"/>
          </a:xfrm>
          <a:prstGeom prst="rect">
            <a:avLst/>
          </a:prstGeom>
          <a:noFill/>
        </p:spPr>
        <p:txBody>
          <a:bodyPr wrap="square" lIns="0" tIns="0" rIns="0" bIns="0" rtlCol="0">
            <a:spAutoFit/>
          </a:bodyPr>
          <a:lstStyle/>
          <a:p>
            <a:r>
              <a:rPr lang="da-DK" sz="3000" b="1" dirty="0">
                <a:solidFill>
                  <a:schemeClr val="tx1">
                    <a:lumMod val="65000"/>
                    <a:lumOff val="35000"/>
                  </a:schemeClr>
                </a:solidFill>
                <a:latin typeface="Raleway" panose="020B0604020202020204" charset="0"/>
              </a:rPr>
              <a:t>Velkommen til mødepakken om faglig ledelse i ældreplejen</a:t>
            </a:r>
          </a:p>
        </p:txBody>
      </p:sp>
      <p:sp>
        <p:nvSpPr>
          <p:cNvPr id="8" name="Tekstfelt 7">
            <a:extLst>
              <a:ext uri="{FF2B5EF4-FFF2-40B4-BE49-F238E27FC236}">
                <a16:creationId xmlns:a16="http://schemas.microsoft.com/office/drawing/2014/main" id="{73E914CC-3C6C-4020-80CE-40F442FC4DA8}"/>
              </a:ext>
            </a:extLst>
          </p:cNvPr>
          <p:cNvSpPr txBox="1"/>
          <p:nvPr/>
        </p:nvSpPr>
        <p:spPr>
          <a:xfrm>
            <a:off x="432000" y="1225392"/>
            <a:ext cx="11526226" cy="3693319"/>
          </a:xfrm>
          <a:prstGeom prst="rect">
            <a:avLst/>
          </a:prstGeom>
          <a:noFill/>
        </p:spPr>
        <p:txBody>
          <a:bodyPr wrap="square" lIns="0" tIns="0" rIns="0" bIns="0" rtlCol="0">
            <a:spAutoFit/>
          </a:bodyPr>
          <a:lstStyle/>
          <a:p>
            <a:r>
              <a:rPr lang="da-DK" sz="2000" dirty="0">
                <a:solidFill>
                  <a:srgbClr val="616161"/>
                </a:solidFill>
                <a:latin typeface="Raleway" panose="020B0604020202020204" charset="0"/>
              </a:rPr>
              <a:t>Mødepakken er til dig, der er leder i ældreplejen og ønsker at lave et fagligt møde, hvor I kan få gang i samtalen om, hvordan I arbejder med faglig ledelse hos jer.</a:t>
            </a:r>
          </a:p>
          <a:p>
            <a:endParaRPr lang="da-DK" sz="2000" dirty="0">
              <a:solidFill>
                <a:srgbClr val="616161"/>
              </a:solidFill>
              <a:latin typeface="Raleway" panose="020B0604020202020204" charset="0"/>
            </a:endParaRPr>
          </a:p>
          <a:p>
            <a:r>
              <a:rPr lang="da-DK" sz="2000" dirty="0">
                <a:solidFill>
                  <a:srgbClr val="616161"/>
                </a:solidFill>
                <a:latin typeface="Raleway" panose="020B0604020202020204" charset="0"/>
              </a:rPr>
              <a:t>Mødepakken består af viden, øvelser og metoder – og skal hjælpe jer med at få en fælles faglig tilgang på tværs af faggrupper og vagtlag.</a:t>
            </a:r>
            <a:endParaRPr lang="da-DK" sz="1700" dirty="0">
              <a:solidFill>
                <a:srgbClr val="616161"/>
              </a:solidFill>
              <a:latin typeface="Raleway" panose="020B0604020202020204" charset="0"/>
            </a:endParaRPr>
          </a:p>
          <a:p>
            <a:endParaRPr lang="da-DK" sz="2000" dirty="0">
              <a:latin typeface="Raleway" panose="020B0604020202020204" charset="0"/>
            </a:endParaRPr>
          </a:p>
          <a:p>
            <a:r>
              <a:rPr lang="da-DK" sz="2000" dirty="0">
                <a:solidFill>
                  <a:schemeClr val="tx1">
                    <a:lumMod val="65000"/>
                    <a:lumOff val="35000"/>
                  </a:schemeClr>
                </a:solidFill>
                <a:latin typeface="Raleway" panose="020B0604020202020204" charset="0"/>
              </a:rPr>
              <a:t>De skjulte slides er til dig, der skal stå for mødet. De kan ikke ses, når du viser PowerPoint-præsentationen.  </a:t>
            </a:r>
          </a:p>
          <a:p>
            <a:endParaRPr lang="da-DK" sz="2000" dirty="0">
              <a:latin typeface="Raleway" panose="020B0604020202020204" charset="0"/>
            </a:endParaRPr>
          </a:p>
          <a:p>
            <a:endParaRPr lang="da-DK" sz="2000" dirty="0">
              <a:latin typeface="Raleway" panose="020B0604020202020204" charset="0"/>
            </a:endParaRPr>
          </a:p>
          <a:p>
            <a:endParaRPr lang="da-DK" sz="2000" dirty="0">
              <a:latin typeface="Raleway" panose="020B0604020202020204" charset="0"/>
            </a:endParaRPr>
          </a:p>
          <a:p>
            <a:endParaRPr lang="da-DK" sz="2000" dirty="0" err="1">
              <a:latin typeface="Raleway" panose="020B0604020202020204" charset="0"/>
            </a:endParaRPr>
          </a:p>
        </p:txBody>
      </p:sp>
      <p:sp>
        <p:nvSpPr>
          <p:cNvPr id="7" name="Pladsholder til indhold 5">
            <a:extLst>
              <a:ext uri="{FF2B5EF4-FFF2-40B4-BE49-F238E27FC236}">
                <a16:creationId xmlns:a16="http://schemas.microsoft.com/office/drawing/2014/main" id="{8D11AEF6-B17B-4956-87F7-700C61DBF1A0}"/>
              </a:ext>
            </a:extLst>
          </p:cNvPr>
          <p:cNvSpPr>
            <a:spLocks noGrp="1"/>
          </p:cNvSpPr>
          <p:nvPr>
            <p:ph sz="half" idx="1"/>
          </p:nvPr>
        </p:nvSpPr>
        <p:spPr>
          <a:xfrm>
            <a:off x="432000" y="3837149"/>
            <a:ext cx="12005706" cy="1893794"/>
          </a:xfrm>
        </p:spPr>
        <p:txBody>
          <a:bodyPr numCol="2"/>
          <a:lstStyle/>
          <a:p>
            <a:pPr marL="0" indent="0">
              <a:buNone/>
            </a:pPr>
            <a:r>
              <a:rPr lang="da-DK" sz="2400" b="1" dirty="0">
                <a:solidFill>
                  <a:schemeClr val="tx1">
                    <a:lumMod val="65000"/>
                    <a:lumOff val="35000"/>
                  </a:schemeClr>
                </a:solidFill>
              </a:rPr>
              <a:t>Mødepakken indeholder:</a:t>
            </a:r>
          </a:p>
          <a:p>
            <a:pPr lvl="0">
              <a:buFont typeface="Arial" panose="020B0604020202020204" pitchFamily="34" charset="0"/>
              <a:buChar char="•"/>
            </a:pPr>
            <a:r>
              <a:rPr lang="da-DK" sz="2000" dirty="0">
                <a:solidFill>
                  <a:schemeClr val="tx1">
                    <a:lumMod val="65000"/>
                    <a:lumOff val="35000"/>
                  </a:schemeClr>
                </a:solidFill>
              </a:rPr>
              <a:t>Baggrundsviden om temaet </a:t>
            </a:r>
          </a:p>
          <a:p>
            <a:pPr lvl="0">
              <a:buFont typeface="Arial" panose="020B0604020202020204" pitchFamily="34" charset="0"/>
              <a:buChar char="•"/>
            </a:pPr>
            <a:r>
              <a:rPr lang="da-DK" sz="2000" dirty="0">
                <a:solidFill>
                  <a:schemeClr val="tx1">
                    <a:lumMod val="65000"/>
                    <a:lumOff val="35000"/>
                  </a:schemeClr>
                </a:solidFill>
              </a:rPr>
              <a:t>Øvelser til at skabe fælles faglig forståelse</a:t>
            </a:r>
          </a:p>
          <a:p>
            <a:pPr lvl="0">
              <a:buFont typeface="Arial" panose="020B0604020202020204" pitchFamily="34" charset="0"/>
              <a:buChar char="•"/>
            </a:pPr>
            <a:endParaRPr lang="da-DK" sz="2000" dirty="0">
              <a:solidFill>
                <a:schemeClr val="tx1">
                  <a:lumMod val="65000"/>
                  <a:lumOff val="35000"/>
                </a:schemeClr>
              </a:solidFill>
            </a:endParaRPr>
          </a:p>
          <a:p>
            <a:pPr lvl="0">
              <a:buFont typeface="Arial" panose="020B0604020202020204" pitchFamily="34" charset="0"/>
              <a:buChar char="•"/>
            </a:pPr>
            <a:endParaRPr lang="da-DK" sz="2000" dirty="0">
              <a:solidFill>
                <a:schemeClr val="tx1">
                  <a:lumMod val="65000"/>
                  <a:lumOff val="35000"/>
                </a:schemeClr>
              </a:solidFill>
            </a:endParaRPr>
          </a:p>
          <a:p>
            <a:pPr lvl="0">
              <a:buFont typeface="Arial" panose="020B0604020202020204" pitchFamily="34" charset="0"/>
              <a:buChar char="•"/>
            </a:pPr>
            <a:endParaRPr lang="da-DK" sz="2000" dirty="0">
              <a:solidFill>
                <a:schemeClr val="tx1">
                  <a:lumMod val="65000"/>
                  <a:lumOff val="35000"/>
                </a:schemeClr>
              </a:solidFill>
            </a:endParaRPr>
          </a:p>
          <a:p>
            <a:pPr lvl="0">
              <a:buFont typeface="Arial" panose="020B0604020202020204" pitchFamily="34" charset="0"/>
              <a:buChar char="•"/>
            </a:pPr>
            <a:endParaRPr lang="da-DK" sz="2000" dirty="0">
              <a:solidFill>
                <a:schemeClr val="tx1">
                  <a:lumMod val="65000"/>
                  <a:lumOff val="35000"/>
                </a:schemeClr>
              </a:solidFill>
            </a:endParaRPr>
          </a:p>
          <a:p>
            <a:pPr lvl="0">
              <a:buFont typeface="Arial" panose="020B0604020202020204" pitchFamily="34" charset="0"/>
              <a:buChar char="•"/>
            </a:pPr>
            <a:endParaRPr lang="da-DK" sz="2000" dirty="0">
              <a:solidFill>
                <a:schemeClr val="tx1">
                  <a:lumMod val="65000"/>
                  <a:lumOff val="35000"/>
                </a:schemeClr>
              </a:solidFill>
            </a:endParaRPr>
          </a:p>
          <a:p>
            <a:pPr marL="0" indent="0">
              <a:buNone/>
            </a:pPr>
            <a:r>
              <a:rPr lang="da-DK" sz="2400" b="1" dirty="0">
                <a:solidFill>
                  <a:schemeClr val="tx1">
                    <a:lumMod val="65000"/>
                    <a:lumOff val="35000"/>
                  </a:schemeClr>
                </a:solidFill>
              </a:rPr>
              <a:t>Det skal du bruge: </a:t>
            </a:r>
          </a:p>
          <a:p>
            <a:pPr>
              <a:buFont typeface="Arial" panose="020B0604020202020204" pitchFamily="34" charset="0"/>
              <a:buChar char="•"/>
            </a:pPr>
            <a:r>
              <a:rPr lang="da-DK" sz="2000" dirty="0">
                <a:solidFill>
                  <a:schemeClr val="tx1">
                    <a:lumMod val="65000"/>
                    <a:lumOff val="35000"/>
                  </a:schemeClr>
                </a:solidFill>
              </a:rPr>
              <a:t>Egen computer </a:t>
            </a:r>
          </a:p>
          <a:p>
            <a:pPr>
              <a:buFont typeface="Arial" panose="020B0604020202020204" pitchFamily="34" charset="0"/>
              <a:buChar char="•"/>
            </a:pPr>
            <a:r>
              <a:rPr lang="da-DK" sz="2000" dirty="0">
                <a:solidFill>
                  <a:schemeClr val="tx1">
                    <a:lumMod val="65000"/>
                    <a:lumOff val="35000"/>
                  </a:schemeClr>
                </a:solidFill>
              </a:rPr>
              <a:t>Projektor eller Smartboard </a:t>
            </a:r>
          </a:p>
          <a:p>
            <a:pPr>
              <a:buFont typeface="Arial" panose="020B0604020202020204" pitchFamily="34" charset="0"/>
              <a:buChar char="•"/>
            </a:pPr>
            <a:r>
              <a:rPr lang="da-DK" sz="2000" dirty="0">
                <a:solidFill>
                  <a:schemeClr val="tx1">
                    <a:lumMod val="65000"/>
                    <a:lumOff val="35000"/>
                  </a:schemeClr>
                </a:solidFill>
              </a:rPr>
              <a:t>Skriveredskaber</a:t>
            </a:r>
          </a:p>
          <a:p>
            <a:pPr>
              <a:buFont typeface="Arial" panose="020B0604020202020204" pitchFamily="34" charset="0"/>
              <a:buChar char="•"/>
            </a:pPr>
            <a:r>
              <a:rPr lang="da-DK" sz="2000" dirty="0">
                <a:solidFill>
                  <a:schemeClr val="tx1">
                    <a:lumMod val="65000"/>
                    <a:lumOff val="35000"/>
                  </a:schemeClr>
                </a:solidFill>
              </a:rPr>
              <a:t>Papir eller post-it </a:t>
            </a:r>
          </a:p>
          <a:p>
            <a:pPr lvl="0">
              <a:buFont typeface="Arial" panose="020B0604020202020204" pitchFamily="34" charset="0"/>
              <a:buChar char="•"/>
            </a:pPr>
            <a:endParaRPr lang="da-DK" sz="2000" dirty="0">
              <a:solidFill>
                <a:schemeClr val="tx1">
                  <a:lumMod val="65000"/>
                  <a:lumOff val="35000"/>
                </a:schemeClr>
              </a:solidFill>
            </a:endParaRPr>
          </a:p>
          <a:p>
            <a:endParaRPr lang="da-DK" dirty="0"/>
          </a:p>
        </p:txBody>
      </p:sp>
      <p:sp>
        <p:nvSpPr>
          <p:cNvPr id="9" name="Pladsholder til indhold 6">
            <a:extLst>
              <a:ext uri="{FF2B5EF4-FFF2-40B4-BE49-F238E27FC236}">
                <a16:creationId xmlns:a16="http://schemas.microsoft.com/office/drawing/2014/main" id="{84F1EFBF-FDE1-44B1-8232-02E71E5E2CB1}"/>
              </a:ext>
            </a:extLst>
          </p:cNvPr>
          <p:cNvSpPr txBox="1">
            <a:spLocks/>
          </p:cNvSpPr>
          <p:nvPr/>
        </p:nvSpPr>
        <p:spPr>
          <a:xfrm>
            <a:off x="5850885" y="3006725"/>
            <a:ext cx="5484201" cy="4197350"/>
          </a:xfrm>
          <a:prstGeom prst="rect">
            <a:avLst/>
          </a:prstGeom>
        </p:spPr>
        <p:txBody>
          <a:bodyPr/>
          <a:lstStyle>
            <a:lvl1pPr marL="180000" indent="-180000" algn="l" defTabSz="914400" rtl="0" eaLnBrk="1" latinLnBrk="0" hangingPunct="1">
              <a:lnSpc>
                <a:spcPct val="110000"/>
              </a:lnSpc>
              <a:spcBef>
                <a:spcPts val="0"/>
              </a:spcBef>
              <a:buFont typeface="Raleway" panose="020B0503030101060003" pitchFamily="34" charset="0"/>
              <a:buChar char="−"/>
              <a:defRPr sz="1500" kern="1200">
                <a:solidFill>
                  <a:schemeClr val="tx1"/>
                </a:solidFill>
                <a:latin typeface="+mn-lt"/>
                <a:ea typeface="+mn-ea"/>
                <a:cs typeface="+mn-cs"/>
              </a:defRPr>
            </a:lvl1pPr>
            <a:lvl2pPr marL="0" indent="0" algn="l" defTabSz="914400" rtl="0" eaLnBrk="1" latinLnBrk="0" hangingPunct="1">
              <a:lnSpc>
                <a:spcPct val="110000"/>
              </a:lnSpc>
              <a:spcBef>
                <a:spcPts val="0"/>
              </a:spcBef>
              <a:buFont typeface="Arial" panose="020B0604020202020204" pitchFamily="34" charset="0"/>
              <a:buChar char="​"/>
              <a:defRPr sz="1500" kern="1200">
                <a:solidFill>
                  <a:schemeClr val="tx1"/>
                </a:solidFill>
                <a:latin typeface="+mn-lt"/>
                <a:ea typeface="+mn-ea"/>
                <a:cs typeface="+mn-cs"/>
              </a:defRPr>
            </a:lvl2pPr>
            <a:lvl3pPr marL="360000" indent="-180000" algn="l" defTabSz="914400" rtl="0" eaLnBrk="1" latinLnBrk="0" hangingPunct="1">
              <a:lnSpc>
                <a:spcPct val="110000"/>
              </a:lnSpc>
              <a:spcBef>
                <a:spcPts val="0"/>
              </a:spcBef>
              <a:buFont typeface="Raleway" panose="020B0503030101060003" pitchFamily="34" charset="0"/>
              <a:buChar char="−"/>
              <a:defRPr sz="1300" kern="1200">
                <a:solidFill>
                  <a:schemeClr val="tx1"/>
                </a:solidFill>
                <a:latin typeface="+mn-lt"/>
                <a:ea typeface="+mn-ea"/>
                <a:cs typeface="+mn-cs"/>
              </a:defRPr>
            </a:lvl3pPr>
            <a:lvl4pPr marL="540000" indent="-180000" algn="l" defTabSz="914400" rtl="0" eaLnBrk="1" latinLnBrk="0" hangingPunct="1">
              <a:lnSpc>
                <a:spcPct val="110000"/>
              </a:lnSpc>
              <a:spcBef>
                <a:spcPts val="0"/>
              </a:spcBef>
              <a:buFont typeface="Raleway" panose="020B0503030101060003" pitchFamily="34" charset="0"/>
              <a:buChar char="−"/>
              <a:defRPr sz="1300" kern="1200">
                <a:solidFill>
                  <a:schemeClr val="tx1"/>
                </a:solidFill>
                <a:latin typeface="+mn-lt"/>
                <a:ea typeface="+mn-ea"/>
                <a:cs typeface="+mn-cs"/>
              </a:defRPr>
            </a:lvl4pPr>
            <a:lvl5pPr marL="720000" indent="-180000" algn="l" defTabSz="914400" rtl="0" eaLnBrk="1" latinLnBrk="0" hangingPunct="1">
              <a:lnSpc>
                <a:spcPct val="110000"/>
              </a:lnSpc>
              <a:spcBef>
                <a:spcPts val="0"/>
              </a:spcBef>
              <a:buFont typeface="Raleway" panose="020B0503030101060003" pitchFamily="34" charset="0"/>
              <a:buChar char="−"/>
              <a:defRPr sz="1300" kern="1200">
                <a:solidFill>
                  <a:schemeClr val="tx1"/>
                </a:solidFill>
                <a:latin typeface="+mn-lt"/>
                <a:ea typeface="+mn-ea"/>
                <a:cs typeface="+mn-cs"/>
              </a:defRPr>
            </a:lvl5pPr>
            <a:lvl6pPr marL="720000" indent="-180000" algn="l" defTabSz="914400" rtl="0" eaLnBrk="1" latinLnBrk="0" hangingPunct="1">
              <a:lnSpc>
                <a:spcPct val="110000"/>
              </a:lnSpc>
              <a:spcBef>
                <a:spcPts val="0"/>
              </a:spcBef>
              <a:buFont typeface="Raleway" panose="020B0503030101060003" pitchFamily="34" charset="0"/>
              <a:buChar char="−"/>
              <a:defRPr sz="1300" kern="1200">
                <a:solidFill>
                  <a:schemeClr val="tx1"/>
                </a:solidFill>
                <a:latin typeface="+mn-lt"/>
                <a:ea typeface="+mn-ea"/>
                <a:cs typeface="+mn-cs"/>
              </a:defRPr>
            </a:lvl6pPr>
            <a:lvl7pPr marL="720000" indent="-180000" algn="l" defTabSz="914400" rtl="0" eaLnBrk="1" latinLnBrk="0" hangingPunct="1">
              <a:lnSpc>
                <a:spcPct val="110000"/>
              </a:lnSpc>
              <a:spcBef>
                <a:spcPts val="0"/>
              </a:spcBef>
              <a:buFont typeface="Raleway" panose="020B0503030101060003" pitchFamily="34" charset="0"/>
              <a:buChar char="−"/>
              <a:defRPr sz="1300" kern="1200" baseline="0">
                <a:solidFill>
                  <a:schemeClr val="tx1"/>
                </a:solidFill>
                <a:latin typeface="+mn-lt"/>
                <a:ea typeface="+mn-ea"/>
                <a:cs typeface="+mn-cs"/>
              </a:defRPr>
            </a:lvl7pPr>
            <a:lvl8pPr marL="720000" indent="-180000" algn="l" defTabSz="914400" rtl="0" eaLnBrk="1" latinLnBrk="0" hangingPunct="1">
              <a:lnSpc>
                <a:spcPct val="110000"/>
              </a:lnSpc>
              <a:spcBef>
                <a:spcPts val="0"/>
              </a:spcBef>
              <a:buFont typeface="Raleway" panose="020B0503030101060003" pitchFamily="34" charset="0"/>
              <a:buChar char="−"/>
              <a:defRPr sz="1300" kern="1200">
                <a:solidFill>
                  <a:schemeClr val="tx1"/>
                </a:solidFill>
                <a:latin typeface="+mn-lt"/>
                <a:ea typeface="+mn-ea"/>
                <a:cs typeface="+mn-cs"/>
              </a:defRPr>
            </a:lvl8pPr>
            <a:lvl9pPr marL="720000" indent="-180000" algn="l" defTabSz="914400" rtl="0" eaLnBrk="1" latinLnBrk="0" hangingPunct="1">
              <a:lnSpc>
                <a:spcPct val="110000"/>
              </a:lnSpc>
              <a:spcBef>
                <a:spcPts val="0"/>
              </a:spcBef>
              <a:buFont typeface="Raleway" panose="020B0503030101060003" pitchFamily="34" charset="0"/>
              <a:buChar char="−"/>
              <a:defRPr sz="1300" kern="1200" baseline="0">
                <a:solidFill>
                  <a:schemeClr val="tx1"/>
                </a:solidFill>
                <a:latin typeface="+mn-lt"/>
                <a:ea typeface="+mn-ea"/>
                <a:cs typeface="+mn-cs"/>
              </a:defRPr>
            </a:lvl9pPr>
          </a:lstStyle>
          <a:p>
            <a:pPr marL="0" indent="0">
              <a:buFont typeface="Raleway" panose="020B0503030101060003" pitchFamily="34" charset="0"/>
              <a:buNone/>
            </a:pPr>
            <a:endParaRPr lang="da-DK" sz="1400" dirty="0"/>
          </a:p>
        </p:txBody>
      </p:sp>
      <p:sp>
        <p:nvSpPr>
          <p:cNvPr id="14" name="Rutediagram: Proces 13">
            <a:extLst>
              <a:ext uri="{FF2B5EF4-FFF2-40B4-BE49-F238E27FC236}">
                <a16:creationId xmlns:a16="http://schemas.microsoft.com/office/drawing/2014/main" id="{1AE1156D-20D8-4E6B-9574-772C742F051D}"/>
              </a:ext>
            </a:extLst>
          </p:cNvPr>
          <p:cNvSpPr/>
          <p:nvPr/>
        </p:nvSpPr>
        <p:spPr>
          <a:xfrm>
            <a:off x="0" y="1"/>
            <a:ext cx="109057" cy="6858000"/>
          </a:xfrm>
          <a:prstGeom prst="flowChartProcess">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 name="Rutediagram: Proces 14">
            <a:extLst>
              <a:ext uri="{FF2B5EF4-FFF2-40B4-BE49-F238E27FC236}">
                <a16:creationId xmlns:a16="http://schemas.microsoft.com/office/drawing/2014/main" id="{876E688F-D956-4321-8E97-A2F51BD50C25}"/>
              </a:ext>
            </a:extLst>
          </p:cNvPr>
          <p:cNvSpPr/>
          <p:nvPr/>
        </p:nvSpPr>
        <p:spPr>
          <a:xfrm>
            <a:off x="12082943" y="0"/>
            <a:ext cx="109057" cy="6858000"/>
          </a:xfrm>
          <a:prstGeom prst="flowChartProcess">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6" name="Rutediagram: Proces 15">
            <a:extLst>
              <a:ext uri="{FF2B5EF4-FFF2-40B4-BE49-F238E27FC236}">
                <a16:creationId xmlns:a16="http://schemas.microsoft.com/office/drawing/2014/main" id="{498E1FF5-EEDF-48F3-805F-FD46CEFF7261}"/>
              </a:ext>
            </a:extLst>
          </p:cNvPr>
          <p:cNvSpPr/>
          <p:nvPr/>
        </p:nvSpPr>
        <p:spPr>
          <a:xfrm rot="5400000">
            <a:off x="6047766" y="822823"/>
            <a:ext cx="96471" cy="11973885"/>
          </a:xfrm>
          <a:prstGeom prst="flowChartProcess">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7" name="Rutediagram: Proces 16">
            <a:extLst>
              <a:ext uri="{FF2B5EF4-FFF2-40B4-BE49-F238E27FC236}">
                <a16:creationId xmlns:a16="http://schemas.microsoft.com/office/drawing/2014/main" id="{FC104020-2F1C-4CE3-926E-CEC42E776D3B}"/>
              </a:ext>
            </a:extLst>
          </p:cNvPr>
          <p:cNvSpPr/>
          <p:nvPr/>
        </p:nvSpPr>
        <p:spPr>
          <a:xfrm rot="5400000">
            <a:off x="6047764" y="-5941461"/>
            <a:ext cx="96471" cy="11973885"/>
          </a:xfrm>
          <a:prstGeom prst="flowChartProcess">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35306744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pic>
        <p:nvPicPr>
          <p:cNvPr id="516" name="Google Shape;516;g32cf9b67b5f_0_0"/>
          <p:cNvPicPr preferRelativeResize="0"/>
          <p:nvPr/>
        </p:nvPicPr>
        <p:blipFill rotWithShape="1">
          <a:blip r:embed="rId3">
            <a:alphaModFix/>
          </a:blip>
          <a:srcRect b="8415"/>
          <a:stretch/>
        </p:blipFill>
        <p:spPr>
          <a:xfrm>
            <a:off x="2863292" y="595964"/>
            <a:ext cx="6465415" cy="6082035"/>
          </a:xfrm>
          <a:prstGeom prst="rect">
            <a:avLst/>
          </a:prstGeom>
          <a:noFill/>
          <a:ln>
            <a:noFill/>
          </a:ln>
        </p:spPr>
      </p:pic>
      <p:sp>
        <p:nvSpPr>
          <p:cNvPr id="513" name="Google Shape;513;g32cf9b67b5f_0_0"/>
          <p:cNvSpPr txBox="1">
            <a:spLocks noGrp="1"/>
          </p:cNvSpPr>
          <p:nvPr>
            <p:ph type="title"/>
          </p:nvPr>
        </p:nvSpPr>
        <p:spPr>
          <a:xfrm>
            <a:off x="432000" y="398232"/>
            <a:ext cx="6744875" cy="934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da-DK" dirty="0">
                <a:solidFill>
                  <a:schemeClr val="accent5"/>
                </a:solidFill>
              </a:rPr>
              <a:t>Det faglige ledelseshjul indebærer:</a:t>
            </a:r>
            <a:endParaRPr dirty="0">
              <a:solidFill>
                <a:schemeClr val="accent5"/>
              </a:solidFill>
            </a:endParaRPr>
          </a:p>
        </p:txBody>
      </p:sp>
      <p:sp>
        <p:nvSpPr>
          <p:cNvPr id="514" name="Google Shape;514;g32cf9b67b5f_0_0"/>
          <p:cNvSpPr txBox="1"/>
          <p:nvPr/>
        </p:nvSpPr>
        <p:spPr>
          <a:xfrm>
            <a:off x="1028700" y="2070100"/>
            <a:ext cx="73152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500">
              <a:solidFill>
                <a:schemeClr val="dk1"/>
              </a:solidFill>
              <a:latin typeface="Raleway"/>
              <a:ea typeface="Raleway"/>
              <a:cs typeface="Raleway"/>
              <a:sym typeface="Raleway"/>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79"/>
        <p:cNvGrpSpPr/>
        <p:nvPr/>
      </p:nvGrpSpPr>
      <p:grpSpPr>
        <a:xfrm>
          <a:off x="0" y="0"/>
          <a:ext cx="0" cy="0"/>
          <a:chOff x="0" y="0"/>
          <a:chExt cx="0" cy="0"/>
        </a:xfrm>
      </p:grpSpPr>
      <p:sp>
        <p:nvSpPr>
          <p:cNvPr id="3" name="Rektangel 2">
            <a:extLst>
              <a:ext uri="{FF2B5EF4-FFF2-40B4-BE49-F238E27FC236}">
                <a16:creationId xmlns:a16="http://schemas.microsoft.com/office/drawing/2014/main" id="{FBF88586-466B-4899-851A-6CB322C7C9D1}"/>
              </a:ext>
            </a:extLst>
          </p:cNvPr>
          <p:cNvSpPr/>
          <p:nvPr/>
        </p:nvSpPr>
        <p:spPr>
          <a:xfrm>
            <a:off x="6724881" y="0"/>
            <a:ext cx="5519351" cy="685800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81" name="Google Shape;881;p12"/>
          <p:cNvSpPr txBox="1">
            <a:spLocks noGrp="1"/>
          </p:cNvSpPr>
          <p:nvPr>
            <p:ph type="title"/>
          </p:nvPr>
        </p:nvSpPr>
        <p:spPr>
          <a:xfrm>
            <a:off x="337119" y="579685"/>
            <a:ext cx="5897700" cy="837900"/>
          </a:xfrm>
          <a:prstGeom prst="rect">
            <a:avLst/>
          </a:prstGeom>
          <a:noFill/>
          <a:ln>
            <a:noFill/>
          </a:ln>
        </p:spPr>
        <p:txBody>
          <a:bodyPr spcFirstLastPara="1" wrap="square" lIns="0" tIns="0" rIns="0" bIns="0" anchor="t" anchorCtr="0">
            <a:noAutofit/>
          </a:bodyPr>
          <a:lstStyle/>
          <a:p>
            <a:pPr marL="514350" lvl="0" indent="-514350" algn="l" rtl="0">
              <a:lnSpc>
                <a:spcPct val="110000"/>
              </a:lnSpc>
              <a:spcBef>
                <a:spcPts val="0"/>
              </a:spcBef>
              <a:spcAft>
                <a:spcPts val="0"/>
              </a:spcAft>
              <a:buClr>
                <a:schemeClr val="accent5"/>
              </a:buClr>
              <a:buFont typeface="+mj-lt"/>
              <a:buAutoNum type="arabicParenR" startAt="2"/>
            </a:pPr>
            <a:r>
              <a:rPr lang="da-DK" sz="2800" dirty="0">
                <a:solidFill>
                  <a:schemeClr val="accent5"/>
                </a:solidFill>
                <a:latin typeface="Raleway ExtraBold" panose="020B0604020202020204" charset="0"/>
                <a:ea typeface="Raleway"/>
                <a:cs typeface="Raleway"/>
                <a:sym typeface="Raleway"/>
              </a:rPr>
              <a:t>Faglig ledelse i din hverdag</a:t>
            </a:r>
            <a:endParaRPr sz="2800" dirty="0">
              <a:solidFill>
                <a:schemeClr val="accent5"/>
              </a:solidFill>
              <a:latin typeface="Raleway ExtraBold" panose="020B0604020202020204" charset="0"/>
              <a:ea typeface="Raleway"/>
              <a:cs typeface="Raleway"/>
              <a:sym typeface="Raleway"/>
            </a:endParaRPr>
          </a:p>
          <a:p>
            <a:pPr marL="0" lvl="0" indent="0" algn="l" rtl="0">
              <a:lnSpc>
                <a:spcPct val="83000"/>
              </a:lnSpc>
              <a:spcBef>
                <a:spcPts val="0"/>
              </a:spcBef>
              <a:spcAft>
                <a:spcPts val="0"/>
              </a:spcAft>
              <a:buClr>
                <a:srgbClr val="595959"/>
              </a:buClr>
              <a:buSzPts val="3000"/>
              <a:buFont typeface="Raleway ExtraBold"/>
              <a:buNone/>
            </a:pPr>
            <a:endParaRPr i="1" dirty="0">
              <a:solidFill>
                <a:srgbClr val="595959"/>
              </a:solidFill>
              <a:highlight>
                <a:srgbClr val="FFFF00"/>
              </a:highlight>
              <a:latin typeface="Raleway ExtraBold" panose="020B0604020202020204" charset="0"/>
            </a:endParaRPr>
          </a:p>
        </p:txBody>
      </p:sp>
      <p:sp>
        <p:nvSpPr>
          <p:cNvPr id="882" name="Google Shape;882;p12"/>
          <p:cNvSpPr txBox="1"/>
          <p:nvPr/>
        </p:nvSpPr>
        <p:spPr>
          <a:xfrm>
            <a:off x="400545" y="1907534"/>
            <a:ext cx="5659200" cy="73866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br>
              <a:rPr lang="da-DK" sz="2400" b="1" i="1" dirty="0">
                <a:solidFill>
                  <a:schemeClr val="dk1"/>
                </a:solidFill>
                <a:latin typeface="Raleway"/>
                <a:ea typeface="Raleway"/>
                <a:cs typeface="Raleway"/>
                <a:sym typeface="Raleway"/>
              </a:rPr>
            </a:br>
            <a:endParaRPr sz="2400" b="1" dirty="0">
              <a:solidFill>
                <a:schemeClr val="dk1"/>
              </a:solidFill>
              <a:latin typeface="Raleway"/>
              <a:ea typeface="Raleway"/>
              <a:cs typeface="Raleway"/>
              <a:sym typeface="Raleway"/>
            </a:endParaRPr>
          </a:p>
        </p:txBody>
      </p:sp>
      <p:grpSp>
        <p:nvGrpSpPr>
          <p:cNvPr id="883" name="Google Shape;883;p12"/>
          <p:cNvGrpSpPr/>
          <p:nvPr/>
        </p:nvGrpSpPr>
        <p:grpSpPr>
          <a:xfrm>
            <a:off x="7851103" y="1283137"/>
            <a:ext cx="3502177" cy="3949013"/>
            <a:chOff x="8810250" y="2571399"/>
            <a:chExt cx="1159287" cy="1307198"/>
          </a:xfrm>
        </p:grpSpPr>
        <p:grpSp>
          <p:nvGrpSpPr>
            <p:cNvPr id="884" name="Google Shape;884;p12"/>
            <p:cNvGrpSpPr/>
            <p:nvPr/>
          </p:nvGrpSpPr>
          <p:grpSpPr>
            <a:xfrm>
              <a:off x="8810250" y="2594373"/>
              <a:ext cx="1159287" cy="1284224"/>
              <a:chOff x="8810250" y="2594373"/>
              <a:chExt cx="1159287" cy="1284224"/>
            </a:xfrm>
          </p:grpSpPr>
          <p:grpSp>
            <p:nvGrpSpPr>
              <p:cNvPr id="885" name="Google Shape;885;p12"/>
              <p:cNvGrpSpPr/>
              <p:nvPr/>
            </p:nvGrpSpPr>
            <p:grpSpPr>
              <a:xfrm>
                <a:off x="9017847" y="2594373"/>
                <a:ext cx="718284" cy="579023"/>
                <a:chOff x="9017847" y="2594373"/>
                <a:chExt cx="718284" cy="579023"/>
              </a:xfrm>
            </p:grpSpPr>
            <p:sp>
              <p:nvSpPr>
                <p:cNvPr id="886" name="Google Shape;886;p12"/>
                <p:cNvSpPr/>
                <p:nvPr/>
              </p:nvSpPr>
              <p:spPr>
                <a:xfrm>
                  <a:off x="9652627" y="2967184"/>
                  <a:ext cx="83504" cy="196699"/>
                </a:xfrm>
                <a:custGeom>
                  <a:avLst/>
                  <a:gdLst/>
                  <a:ahLst/>
                  <a:cxnLst/>
                  <a:rect l="l" t="t" r="r" b="b"/>
                  <a:pathLst>
                    <a:path w="83504" h="196699" extrusionOk="0">
                      <a:moveTo>
                        <a:pt x="0" y="196292"/>
                      </a:moveTo>
                      <a:lnTo>
                        <a:pt x="0" y="196292"/>
                      </a:lnTo>
                      <a:cubicBezTo>
                        <a:pt x="37475" y="200364"/>
                        <a:pt x="71692" y="173486"/>
                        <a:pt x="76580" y="135205"/>
                      </a:cubicBezTo>
                      <a:lnTo>
                        <a:pt x="83097" y="76562"/>
                      </a:lnTo>
                      <a:cubicBezTo>
                        <a:pt x="87171" y="39096"/>
                        <a:pt x="60286" y="4887"/>
                        <a:pt x="21996" y="0"/>
                      </a:cubicBezTo>
                      <a:lnTo>
                        <a:pt x="21996" y="0"/>
                      </a:lnTo>
                    </a:path>
                  </a:pathLst>
                </a:custGeom>
                <a:noFill/>
                <a:ln w="34925" cap="flat"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887" name="Google Shape;887;p12"/>
                <p:cNvSpPr/>
                <p:nvPr/>
              </p:nvSpPr>
              <p:spPr>
                <a:xfrm>
                  <a:off x="9017847" y="2976958"/>
                  <a:ext cx="78355" cy="196438"/>
                </a:xfrm>
                <a:custGeom>
                  <a:avLst/>
                  <a:gdLst/>
                  <a:ahLst/>
                  <a:cxnLst/>
                  <a:rect l="l" t="t" r="r" b="b"/>
                  <a:pathLst>
                    <a:path w="78355" h="196438" extrusionOk="0">
                      <a:moveTo>
                        <a:pt x="78355" y="196292"/>
                      </a:moveTo>
                      <a:lnTo>
                        <a:pt x="78355" y="196292"/>
                      </a:lnTo>
                      <a:cubicBezTo>
                        <a:pt x="40880" y="198735"/>
                        <a:pt x="7478" y="170228"/>
                        <a:pt x="4219" y="132762"/>
                      </a:cubicBezTo>
                      <a:lnTo>
                        <a:pt x="146" y="74119"/>
                      </a:lnTo>
                      <a:cubicBezTo>
                        <a:pt x="-2298" y="36652"/>
                        <a:pt x="26216" y="3258"/>
                        <a:pt x="63691" y="0"/>
                      </a:cubicBezTo>
                      <a:lnTo>
                        <a:pt x="63691" y="0"/>
                      </a:lnTo>
                    </a:path>
                  </a:pathLst>
                </a:custGeom>
                <a:noFill/>
                <a:ln w="34925" cap="flat"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888" name="Google Shape;888;p12"/>
                <p:cNvSpPr/>
                <p:nvPr/>
              </p:nvSpPr>
              <p:spPr>
                <a:xfrm>
                  <a:off x="9079918" y="2594373"/>
                  <a:ext cx="601222" cy="323942"/>
                </a:xfrm>
                <a:custGeom>
                  <a:avLst/>
                  <a:gdLst/>
                  <a:ahLst/>
                  <a:cxnLst/>
                  <a:rect l="l" t="t" r="r" b="b"/>
                  <a:pathLst>
                    <a:path w="601222" h="323942" extrusionOk="0">
                      <a:moveTo>
                        <a:pt x="601223" y="253082"/>
                      </a:moveTo>
                      <a:cubicBezTo>
                        <a:pt x="540122" y="-130543"/>
                        <a:pt x="-54593" y="-54796"/>
                        <a:pt x="4064" y="323942"/>
                      </a:cubicBezTo>
                    </a:path>
                  </a:pathLst>
                </a:custGeom>
                <a:noFill/>
                <a:ln w="34925" cap="flat"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grpSp>
          <p:sp>
            <p:nvSpPr>
              <p:cNvPr id="889" name="Google Shape;889;p12"/>
              <p:cNvSpPr/>
              <p:nvPr/>
            </p:nvSpPr>
            <p:spPr>
              <a:xfrm>
                <a:off x="9478286" y="2969628"/>
                <a:ext cx="174341" cy="43167"/>
              </a:xfrm>
              <a:custGeom>
                <a:avLst/>
                <a:gdLst/>
                <a:ahLst/>
                <a:cxnLst/>
                <a:rect l="l" t="t" r="r" b="b"/>
                <a:pathLst>
                  <a:path w="174341" h="43167" extrusionOk="0">
                    <a:moveTo>
                      <a:pt x="0" y="43168"/>
                    </a:moveTo>
                    <a:lnTo>
                      <a:pt x="174341" y="0"/>
                    </a:lnTo>
                  </a:path>
                </a:pathLst>
              </a:custGeom>
              <a:noFill/>
              <a:ln w="34925" cap="flat"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890" name="Google Shape;890;p12"/>
              <p:cNvSpPr/>
              <p:nvPr/>
            </p:nvSpPr>
            <p:spPr>
              <a:xfrm>
                <a:off x="9105164" y="2990804"/>
                <a:ext cx="71691" cy="17918"/>
              </a:xfrm>
              <a:custGeom>
                <a:avLst/>
                <a:gdLst/>
                <a:ahLst/>
                <a:cxnLst/>
                <a:rect l="l" t="t" r="r" b="b"/>
                <a:pathLst>
                  <a:path w="71691" h="17918" extrusionOk="0">
                    <a:moveTo>
                      <a:pt x="0" y="0"/>
                    </a:moveTo>
                    <a:lnTo>
                      <a:pt x="71692" y="17919"/>
                    </a:lnTo>
                  </a:path>
                </a:pathLst>
              </a:custGeom>
              <a:noFill/>
              <a:ln w="34925" cap="flat"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891" name="Google Shape;891;p12"/>
              <p:cNvSpPr/>
              <p:nvPr/>
            </p:nvSpPr>
            <p:spPr>
              <a:xfrm>
                <a:off x="9089685" y="3126824"/>
                <a:ext cx="554863" cy="482992"/>
              </a:xfrm>
              <a:custGeom>
                <a:avLst/>
                <a:gdLst/>
                <a:ahLst/>
                <a:cxnLst/>
                <a:rect l="l" t="t" r="r" b="b"/>
                <a:pathLst>
                  <a:path w="554863" h="482992" extrusionOk="0">
                    <a:moveTo>
                      <a:pt x="363346" y="0"/>
                    </a:moveTo>
                    <a:cubicBezTo>
                      <a:pt x="559684" y="0"/>
                      <a:pt x="611009" y="251677"/>
                      <a:pt x="489621" y="405616"/>
                    </a:cubicBezTo>
                    <a:lnTo>
                      <a:pt x="459478" y="368149"/>
                    </a:lnTo>
                    <a:lnTo>
                      <a:pt x="347053" y="474033"/>
                    </a:lnTo>
                    <a:lnTo>
                      <a:pt x="272917" y="403172"/>
                    </a:lnTo>
                    <a:lnTo>
                      <a:pt x="233812" y="482992"/>
                    </a:lnTo>
                    <a:lnTo>
                      <a:pt x="81468" y="329054"/>
                    </a:lnTo>
                    <a:lnTo>
                      <a:pt x="65174" y="376294"/>
                    </a:lnTo>
                    <a:cubicBezTo>
                      <a:pt x="65174" y="376294"/>
                      <a:pt x="0" y="288329"/>
                      <a:pt x="0" y="167785"/>
                    </a:cubicBezTo>
                    <a:cubicBezTo>
                      <a:pt x="0" y="82263"/>
                      <a:pt x="64360" y="12217"/>
                      <a:pt x="146642" y="2444"/>
                    </a:cubicBezTo>
                  </a:path>
                </a:pathLst>
              </a:custGeom>
              <a:noFill/>
              <a:ln w="34925" cap="flat"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892" name="Google Shape;892;p12"/>
              <p:cNvSpPr/>
              <p:nvPr/>
            </p:nvSpPr>
            <p:spPr>
              <a:xfrm>
                <a:off x="9733281" y="3221305"/>
                <a:ext cx="236256" cy="657292"/>
              </a:xfrm>
              <a:custGeom>
                <a:avLst/>
                <a:gdLst/>
                <a:ahLst/>
                <a:cxnLst/>
                <a:rect l="l" t="t" r="r" b="b"/>
                <a:pathLst>
                  <a:path w="236256" h="657292" extrusionOk="0">
                    <a:moveTo>
                      <a:pt x="0" y="0"/>
                    </a:moveTo>
                    <a:cubicBezTo>
                      <a:pt x="140939" y="76562"/>
                      <a:pt x="236257" y="225614"/>
                      <a:pt x="236257" y="397471"/>
                    </a:cubicBezTo>
                    <a:lnTo>
                      <a:pt x="236257" y="657293"/>
                    </a:lnTo>
                  </a:path>
                </a:pathLst>
              </a:custGeom>
              <a:noFill/>
              <a:ln w="34925" cap="flat"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893" name="Google Shape;893;p12"/>
              <p:cNvSpPr/>
              <p:nvPr/>
            </p:nvSpPr>
            <p:spPr>
              <a:xfrm>
                <a:off x="8810250" y="3239224"/>
                <a:ext cx="206113" cy="626342"/>
              </a:xfrm>
              <a:custGeom>
                <a:avLst/>
                <a:gdLst/>
                <a:ahLst/>
                <a:cxnLst/>
                <a:rect l="l" t="t" r="r" b="b"/>
                <a:pathLst>
                  <a:path w="206113" h="626342" extrusionOk="0">
                    <a:moveTo>
                      <a:pt x="0" y="626342"/>
                    </a:moveTo>
                    <a:lnTo>
                      <a:pt x="0" y="379552"/>
                    </a:lnTo>
                    <a:cubicBezTo>
                      <a:pt x="0" y="220726"/>
                      <a:pt x="82283" y="80634"/>
                      <a:pt x="206114" y="0"/>
                    </a:cubicBezTo>
                  </a:path>
                </a:pathLst>
              </a:custGeom>
              <a:noFill/>
              <a:ln w="34925" cap="flat"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894" name="Google Shape;894;p12"/>
              <p:cNvSpPr/>
              <p:nvPr/>
            </p:nvSpPr>
            <p:spPr>
              <a:xfrm>
                <a:off x="9608635" y="3162661"/>
                <a:ext cx="52468" cy="144979"/>
              </a:xfrm>
              <a:custGeom>
                <a:avLst/>
                <a:gdLst/>
                <a:ahLst/>
                <a:cxnLst/>
                <a:rect l="l" t="t" r="r" b="b"/>
                <a:pathLst>
                  <a:path w="52468" h="144979" extrusionOk="0">
                    <a:moveTo>
                      <a:pt x="48066" y="0"/>
                    </a:moveTo>
                    <a:cubicBezTo>
                      <a:pt x="56213" y="38281"/>
                      <a:pt x="52954" y="78191"/>
                      <a:pt x="39105" y="114029"/>
                    </a:cubicBezTo>
                    <a:cubicBezTo>
                      <a:pt x="36661" y="120545"/>
                      <a:pt x="34217" y="126246"/>
                      <a:pt x="29328" y="131133"/>
                    </a:cubicBezTo>
                    <a:cubicBezTo>
                      <a:pt x="21182" y="138463"/>
                      <a:pt x="8962" y="139278"/>
                      <a:pt x="0" y="144979"/>
                    </a:cubicBezTo>
                  </a:path>
                </a:pathLst>
              </a:custGeom>
              <a:noFill/>
              <a:ln w="34925" cap="flat"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grpSp>
        <p:sp>
          <p:nvSpPr>
            <p:cNvPr id="895" name="Google Shape;895;p12"/>
            <p:cNvSpPr/>
            <p:nvPr/>
          </p:nvSpPr>
          <p:spPr>
            <a:xfrm>
              <a:off x="9187447" y="2809975"/>
              <a:ext cx="127089" cy="66801"/>
            </a:xfrm>
            <a:custGeom>
              <a:avLst/>
              <a:gdLst/>
              <a:ahLst/>
              <a:cxnLst/>
              <a:rect l="l" t="t" r="r" b="b"/>
              <a:pathLst>
                <a:path w="127089" h="66801" extrusionOk="0">
                  <a:moveTo>
                    <a:pt x="0" y="66801"/>
                  </a:moveTo>
                  <a:cubicBezTo>
                    <a:pt x="17923" y="36665"/>
                    <a:pt x="51325" y="-801"/>
                    <a:pt x="127090" y="13"/>
                  </a:cubicBezTo>
                </a:path>
              </a:pathLst>
            </a:custGeom>
            <a:noFill/>
            <a:ln w="34925" cap="flat"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896" name="Google Shape;896;p12"/>
            <p:cNvSpPr/>
            <p:nvPr/>
          </p:nvSpPr>
          <p:spPr>
            <a:xfrm>
              <a:off x="9220848" y="3227006"/>
              <a:ext cx="276990" cy="128706"/>
            </a:xfrm>
            <a:custGeom>
              <a:avLst/>
              <a:gdLst/>
              <a:ahLst/>
              <a:cxnLst/>
              <a:rect l="l" t="t" r="r" b="b"/>
              <a:pathLst>
                <a:path w="276990" h="128706" extrusionOk="0">
                  <a:moveTo>
                    <a:pt x="88800" y="116472"/>
                  </a:moveTo>
                  <a:cubicBezTo>
                    <a:pt x="138495" y="112399"/>
                    <a:pt x="247662" y="189776"/>
                    <a:pt x="276991" y="0"/>
                  </a:cubicBezTo>
                  <a:cubicBezTo>
                    <a:pt x="159677" y="75747"/>
                    <a:pt x="53769" y="60272"/>
                    <a:pt x="0" y="8145"/>
                  </a:cubicBezTo>
                </a:path>
              </a:pathLst>
            </a:custGeom>
            <a:noFill/>
            <a:ln w="34925" cap="flat"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897" name="Google Shape;897;p12"/>
            <p:cNvSpPr/>
            <p:nvPr/>
          </p:nvSpPr>
          <p:spPr>
            <a:xfrm>
              <a:off x="9388672" y="2875147"/>
              <a:ext cx="109166" cy="13031"/>
            </a:xfrm>
            <a:custGeom>
              <a:avLst/>
              <a:gdLst/>
              <a:ahLst/>
              <a:cxnLst/>
              <a:rect l="l" t="t" r="r" b="b"/>
              <a:pathLst>
                <a:path w="109166" h="13031" extrusionOk="0">
                  <a:moveTo>
                    <a:pt x="0" y="13032"/>
                  </a:moveTo>
                  <a:lnTo>
                    <a:pt x="109167" y="0"/>
                  </a:lnTo>
                </a:path>
              </a:pathLst>
            </a:custGeom>
            <a:noFill/>
            <a:ln w="34925" cap="flat"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898" name="Google Shape;898;p12"/>
            <p:cNvSpPr/>
            <p:nvPr/>
          </p:nvSpPr>
          <p:spPr>
            <a:xfrm>
              <a:off x="9637149" y="2841753"/>
              <a:ext cx="116498" cy="41538"/>
            </a:xfrm>
            <a:custGeom>
              <a:avLst/>
              <a:gdLst/>
              <a:ahLst/>
              <a:cxnLst/>
              <a:rect l="l" t="t" r="r" b="b"/>
              <a:pathLst>
                <a:path w="116498" h="41538" extrusionOk="0">
                  <a:moveTo>
                    <a:pt x="0" y="41539"/>
                  </a:moveTo>
                  <a:lnTo>
                    <a:pt x="116499" y="0"/>
                  </a:lnTo>
                </a:path>
              </a:pathLst>
            </a:custGeom>
            <a:noFill/>
            <a:ln w="34925" cap="flat"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899" name="Google Shape;899;p12"/>
            <p:cNvSpPr/>
            <p:nvPr/>
          </p:nvSpPr>
          <p:spPr>
            <a:xfrm>
              <a:off x="9620855" y="2916965"/>
              <a:ext cx="158862" cy="1349"/>
            </a:xfrm>
            <a:custGeom>
              <a:avLst/>
              <a:gdLst/>
              <a:ahLst/>
              <a:cxnLst/>
              <a:rect l="l" t="t" r="r" b="b"/>
              <a:pathLst>
                <a:path w="158862" h="1349" extrusionOk="0">
                  <a:moveTo>
                    <a:pt x="0" y="1349"/>
                  </a:moveTo>
                  <a:cubicBezTo>
                    <a:pt x="52954" y="-279"/>
                    <a:pt x="105908" y="-279"/>
                    <a:pt x="158862" y="535"/>
                  </a:cubicBezTo>
                </a:path>
              </a:pathLst>
            </a:custGeom>
            <a:noFill/>
            <a:ln w="34925" cap="flat"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900" name="Google Shape;900;p12"/>
            <p:cNvSpPr/>
            <p:nvPr/>
          </p:nvSpPr>
          <p:spPr>
            <a:xfrm>
              <a:off x="9620855" y="2960668"/>
              <a:ext cx="184117" cy="25249"/>
            </a:xfrm>
            <a:custGeom>
              <a:avLst/>
              <a:gdLst/>
              <a:ahLst/>
              <a:cxnLst/>
              <a:rect l="l" t="t" r="r" b="b"/>
              <a:pathLst>
                <a:path w="184117" h="25249" extrusionOk="0">
                  <a:moveTo>
                    <a:pt x="0" y="0"/>
                  </a:moveTo>
                  <a:lnTo>
                    <a:pt x="184117" y="25249"/>
                  </a:lnTo>
                </a:path>
              </a:pathLst>
            </a:custGeom>
            <a:noFill/>
            <a:ln w="34925" cap="flat"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901" name="Google Shape;901;p12"/>
            <p:cNvSpPr/>
            <p:nvPr/>
          </p:nvSpPr>
          <p:spPr>
            <a:xfrm>
              <a:off x="8987036" y="2871734"/>
              <a:ext cx="134421" cy="6670"/>
            </a:xfrm>
            <a:custGeom>
              <a:avLst/>
              <a:gdLst/>
              <a:ahLst/>
              <a:cxnLst/>
              <a:rect l="l" t="t" r="r" b="b"/>
              <a:pathLst>
                <a:path w="134421" h="6670" extrusionOk="0">
                  <a:moveTo>
                    <a:pt x="134422" y="6670"/>
                  </a:moveTo>
                  <a:cubicBezTo>
                    <a:pt x="89615" y="1783"/>
                    <a:pt x="44807" y="-660"/>
                    <a:pt x="0" y="154"/>
                  </a:cubicBezTo>
                </a:path>
              </a:pathLst>
            </a:custGeom>
            <a:noFill/>
            <a:ln w="34925" cap="flat"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902" name="Google Shape;902;p12"/>
            <p:cNvSpPr/>
            <p:nvPr/>
          </p:nvSpPr>
          <p:spPr>
            <a:xfrm>
              <a:off x="9014735" y="2907726"/>
              <a:ext cx="79838" cy="8959"/>
            </a:xfrm>
            <a:custGeom>
              <a:avLst/>
              <a:gdLst/>
              <a:ahLst/>
              <a:cxnLst/>
              <a:rect l="l" t="t" r="r" b="b"/>
              <a:pathLst>
                <a:path w="79838" h="8959" extrusionOk="0">
                  <a:moveTo>
                    <a:pt x="79838" y="8959"/>
                  </a:moveTo>
                  <a:cubicBezTo>
                    <a:pt x="53769" y="3258"/>
                    <a:pt x="26884" y="815"/>
                    <a:pt x="0" y="0"/>
                  </a:cubicBezTo>
                </a:path>
              </a:pathLst>
            </a:custGeom>
            <a:noFill/>
            <a:ln w="34925" cap="flat"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903" name="Google Shape;903;p12"/>
            <p:cNvSpPr/>
            <p:nvPr/>
          </p:nvSpPr>
          <p:spPr>
            <a:xfrm>
              <a:off x="9009847" y="2937863"/>
              <a:ext cx="100205" cy="11402"/>
            </a:xfrm>
            <a:custGeom>
              <a:avLst/>
              <a:gdLst/>
              <a:ahLst/>
              <a:cxnLst/>
              <a:rect l="l" t="t" r="r" b="b"/>
              <a:pathLst>
                <a:path w="100205" h="11402" extrusionOk="0">
                  <a:moveTo>
                    <a:pt x="100206" y="11403"/>
                  </a:moveTo>
                  <a:cubicBezTo>
                    <a:pt x="66804" y="5701"/>
                    <a:pt x="33402" y="1629"/>
                    <a:pt x="0" y="0"/>
                  </a:cubicBezTo>
                </a:path>
              </a:pathLst>
            </a:custGeom>
            <a:noFill/>
            <a:ln w="34925" cap="flat"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904" name="Google Shape;904;p12"/>
            <p:cNvSpPr/>
            <p:nvPr/>
          </p:nvSpPr>
          <p:spPr>
            <a:xfrm>
              <a:off x="9177670" y="2961483"/>
              <a:ext cx="136865" cy="102625"/>
            </a:xfrm>
            <a:custGeom>
              <a:avLst/>
              <a:gdLst/>
              <a:ahLst/>
              <a:cxnLst/>
              <a:rect l="l" t="t" r="r" b="b"/>
              <a:pathLst>
                <a:path w="136865" h="102625" extrusionOk="0">
                  <a:moveTo>
                    <a:pt x="136866" y="51313"/>
                  </a:moveTo>
                  <a:cubicBezTo>
                    <a:pt x="136866" y="79652"/>
                    <a:pt x="106227" y="102626"/>
                    <a:pt x="68433" y="102626"/>
                  </a:cubicBezTo>
                  <a:cubicBezTo>
                    <a:pt x="30638" y="102626"/>
                    <a:pt x="0" y="79652"/>
                    <a:pt x="0" y="51313"/>
                  </a:cubicBezTo>
                  <a:cubicBezTo>
                    <a:pt x="0" y="22973"/>
                    <a:pt x="30638" y="0"/>
                    <a:pt x="68433" y="0"/>
                  </a:cubicBezTo>
                  <a:cubicBezTo>
                    <a:pt x="106227" y="0"/>
                    <a:pt x="136866" y="22974"/>
                    <a:pt x="136866" y="51313"/>
                  </a:cubicBezTo>
                  <a:close/>
                </a:path>
              </a:pathLst>
            </a:custGeom>
            <a:noFill/>
            <a:ln w="34925" cap="flat"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905" name="Google Shape;905;p12"/>
            <p:cNvSpPr/>
            <p:nvPr/>
          </p:nvSpPr>
          <p:spPr>
            <a:xfrm>
              <a:off x="9343865" y="2961483"/>
              <a:ext cx="136865" cy="102625"/>
            </a:xfrm>
            <a:custGeom>
              <a:avLst/>
              <a:gdLst/>
              <a:ahLst/>
              <a:cxnLst/>
              <a:rect l="l" t="t" r="r" b="b"/>
              <a:pathLst>
                <a:path w="136865" h="102625" extrusionOk="0">
                  <a:moveTo>
                    <a:pt x="136866" y="51313"/>
                  </a:moveTo>
                  <a:cubicBezTo>
                    <a:pt x="136866" y="79652"/>
                    <a:pt x="106228" y="102626"/>
                    <a:pt x="68433" y="102626"/>
                  </a:cubicBezTo>
                  <a:cubicBezTo>
                    <a:pt x="30639" y="102626"/>
                    <a:pt x="0" y="79652"/>
                    <a:pt x="0" y="51313"/>
                  </a:cubicBezTo>
                  <a:cubicBezTo>
                    <a:pt x="0" y="22973"/>
                    <a:pt x="30639" y="0"/>
                    <a:pt x="68433" y="0"/>
                  </a:cubicBezTo>
                  <a:cubicBezTo>
                    <a:pt x="106228" y="0"/>
                    <a:pt x="136866" y="22974"/>
                    <a:pt x="136866" y="51313"/>
                  </a:cubicBezTo>
                  <a:close/>
                </a:path>
              </a:pathLst>
            </a:custGeom>
            <a:noFill/>
            <a:ln w="34925" cap="flat"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906" name="Google Shape;906;p12"/>
            <p:cNvSpPr/>
            <p:nvPr/>
          </p:nvSpPr>
          <p:spPr>
            <a:xfrm>
              <a:off x="9148342" y="2571399"/>
              <a:ext cx="399192" cy="132705"/>
            </a:xfrm>
            <a:custGeom>
              <a:avLst/>
              <a:gdLst/>
              <a:ahLst/>
              <a:cxnLst/>
              <a:rect l="l" t="t" r="r" b="b"/>
              <a:pathLst>
                <a:path w="399192" h="132705" extrusionOk="0">
                  <a:moveTo>
                    <a:pt x="0" y="65103"/>
                  </a:moveTo>
                  <a:cubicBezTo>
                    <a:pt x="105908" y="-17975"/>
                    <a:pt x="324242" y="-46482"/>
                    <a:pt x="399192" y="132705"/>
                  </a:cubicBezTo>
                </a:path>
              </a:pathLst>
            </a:custGeom>
            <a:noFill/>
            <a:ln w="34925" cap="flat"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907" name="Google Shape;907;p12"/>
            <p:cNvSpPr/>
            <p:nvPr/>
          </p:nvSpPr>
          <p:spPr>
            <a:xfrm>
              <a:off x="9235445" y="3019311"/>
              <a:ext cx="157332" cy="197920"/>
            </a:xfrm>
            <a:custGeom>
              <a:avLst/>
              <a:gdLst/>
              <a:ahLst/>
              <a:cxnLst/>
              <a:rect l="l" t="t" r="r" b="b"/>
              <a:pathLst>
                <a:path w="157332" h="197920" extrusionOk="0">
                  <a:moveTo>
                    <a:pt x="78277" y="0"/>
                  </a:moveTo>
                  <a:cubicBezTo>
                    <a:pt x="61983" y="65159"/>
                    <a:pt x="-2376" y="87150"/>
                    <a:pt x="68" y="134391"/>
                  </a:cubicBezTo>
                  <a:cubicBezTo>
                    <a:pt x="2512" y="176744"/>
                    <a:pt x="30211" y="197921"/>
                    <a:pt x="80721" y="197921"/>
                  </a:cubicBezTo>
                  <a:cubicBezTo>
                    <a:pt x="122269" y="197921"/>
                    <a:pt x="163818" y="170228"/>
                    <a:pt x="156486" y="113214"/>
                  </a:cubicBezTo>
                </a:path>
              </a:pathLst>
            </a:custGeom>
            <a:noFill/>
            <a:ln w="34925" cap="flat"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908" name="Google Shape;908;p12"/>
            <p:cNvSpPr/>
            <p:nvPr/>
          </p:nvSpPr>
          <p:spPr>
            <a:xfrm>
              <a:off x="9035102" y="3227006"/>
              <a:ext cx="8146" cy="625527"/>
            </a:xfrm>
            <a:custGeom>
              <a:avLst/>
              <a:gdLst/>
              <a:ahLst/>
              <a:cxnLst/>
              <a:rect l="l" t="t" r="r" b="b"/>
              <a:pathLst>
                <a:path w="8146" h="625527" extrusionOk="0">
                  <a:moveTo>
                    <a:pt x="0" y="625528"/>
                  </a:moveTo>
                  <a:lnTo>
                    <a:pt x="0" y="0"/>
                  </a:lnTo>
                </a:path>
              </a:pathLst>
            </a:custGeom>
            <a:noFill/>
            <a:ln w="34925" cap="flat"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909" name="Google Shape;909;p12"/>
            <p:cNvSpPr/>
            <p:nvPr/>
          </p:nvSpPr>
          <p:spPr>
            <a:xfrm>
              <a:off x="9121458" y="3437959"/>
              <a:ext cx="8146" cy="404801"/>
            </a:xfrm>
            <a:custGeom>
              <a:avLst/>
              <a:gdLst/>
              <a:ahLst/>
              <a:cxnLst/>
              <a:rect l="l" t="t" r="r" b="b"/>
              <a:pathLst>
                <a:path w="8146" h="404801" extrusionOk="0">
                  <a:moveTo>
                    <a:pt x="0" y="0"/>
                  </a:moveTo>
                  <a:lnTo>
                    <a:pt x="0" y="404801"/>
                  </a:lnTo>
                </a:path>
              </a:pathLst>
            </a:custGeom>
            <a:noFill/>
            <a:ln w="34925" cap="flat"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910" name="Google Shape;910;p12"/>
            <p:cNvSpPr/>
            <p:nvPr/>
          </p:nvSpPr>
          <p:spPr>
            <a:xfrm>
              <a:off x="9620040" y="3462394"/>
              <a:ext cx="8146" cy="403172"/>
            </a:xfrm>
            <a:custGeom>
              <a:avLst/>
              <a:gdLst/>
              <a:ahLst/>
              <a:cxnLst/>
              <a:rect l="l" t="t" r="r" b="b"/>
              <a:pathLst>
                <a:path w="8146" h="403172" extrusionOk="0">
                  <a:moveTo>
                    <a:pt x="0" y="403172"/>
                  </a:moveTo>
                  <a:lnTo>
                    <a:pt x="0" y="0"/>
                  </a:lnTo>
                </a:path>
              </a:pathLst>
            </a:custGeom>
            <a:noFill/>
            <a:ln w="34925" cap="flat"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911" name="Google Shape;911;p12"/>
            <p:cNvSpPr/>
            <p:nvPr/>
          </p:nvSpPr>
          <p:spPr>
            <a:xfrm>
              <a:off x="9706396" y="3209902"/>
              <a:ext cx="8146" cy="655663"/>
            </a:xfrm>
            <a:custGeom>
              <a:avLst/>
              <a:gdLst/>
              <a:ahLst/>
              <a:cxnLst/>
              <a:rect l="l" t="t" r="r" b="b"/>
              <a:pathLst>
                <a:path w="8146" h="655663" extrusionOk="0">
                  <a:moveTo>
                    <a:pt x="0" y="0"/>
                  </a:moveTo>
                  <a:lnTo>
                    <a:pt x="0" y="655664"/>
                  </a:lnTo>
                </a:path>
              </a:pathLst>
            </a:custGeom>
            <a:noFill/>
            <a:ln w="34925" cap="flat"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912" name="Google Shape;912;p12"/>
            <p:cNvSpPr/>
            <p:nvPr/>
          </p:nvSpPr>
          <p:spPr>
            <a:xfrm>
              <a:off x="9280320" y="2721359"/>
              <a:ext cx="168638" cy="23469"/>
            </a:xfrm>
            <a:custGeom>
              <a:avLst/>
              <a:gdLst/>
              <a:ahLst/>
              <a:cxnLst/>
              <a:rect l="l" t="t" r="r" b="b"/>
              <a:pathLst>
                <a:path w="168638" h="23469" extrusionOk="0">
                  <a:moveTo>
                    <a:pt x="0" y="7995"/>
                  </a:moveTo>
                  <a:cubicBezTo>
                    <a:pt x="55398" y="-6666"/>
                    <a:pt x="116499" y="-965"/>
                    <a:pt x="168638" y="23470"/>
                  </a:cubicBezTo>
                </a:path>
              </a:pathLst>
            </a:custGeom>
            <a:noFill/>
            <a:ln w="34925" cap="flat"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grpSp>
      <p:sp>
        <p:nvSpPr>
          <p:cNvPr id="40" name="Pladsholder til indhold 4">
            <a:extLst>
              <a:ext uri="{FF2B5EF4-FFF2-40B4-BE49-F238E27FC236}">
                <a16:creationId xmlns:a16="http://schemas.microsoft.com/office/drawing/2014/main" id="{2DCD93DB-760B-443F-B23A-78D855A0E63A}"/>
              </a:ext>
            </a:extLst>
          </p:cNvPr>
          <p:cNvSpPr txBox="1">
            <a:spLocks/>
          </p:cNvSpPr>
          <p:nvPr/>
        </p:nvSpPr>
        <p:spPr>
          <a:xfrm>
            <a:off x="337119" y="1700335"/>
            <a:ext cx="6064063" cy="4495709"/>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23850" algn="l" rtl="0">
              <a:lnSpc>
                <a:spcPct val="110000"/>
              </a:lnSpc>
              <a:spcBef>
                <a:spcPts val="0"/>
              </a:spcBef>
              <a:spcAft>
                <a:spcPts val="0"/>
              </a:spcAft>
              <a:buClr>
                <a:schemeClr val="dk1"/>
              </a:buClr>
              <a:buSzPts val="1500"/>
              <a:buFont typeface="Raleway"/>
              <a:buChar char="−"/>
              <a:defRPr sz="1500" b="0" i="0" u="none" strike="noStrike" cap="none">
                <a:solidFill>
                  <a:schemeClr val="dk1"/>
                </a:solidFill>
                <a:latin typeface="Raleway"/>
                <a:ea typeface="Raleway"/>
                <a:cs typeface="Raleway"/>
                <a:sym typeface="Raleway"/>
              </a:defRPr>
            </a:lvl1pPr>
            <a:lvl2pPr marL="914400" marR="0" lvl="1" indent="-342900" algn="l" rtl="0">
              <a:lnSpc>
                <a:spcPct val="110000"/>
              </a:lnSpc>
              <a:spcBef>
                <a:spcPts val="0"/>
              </a:spcBef>
              <a:spcAft>
                <a:spcPts val="0"/>
              </a:spcAft>
              <a:buClr>
                <a:schemeClr val="dk1"/>
              </a:buClr>
              <a:buSzPts val="1800"/>
              <a:buFont typeface="Arial"/>
              <a:buChar char="​"/>
              <a:defRPr sz="1500" b="0" i="0" u="none" strike="noStrike" cap="none">
                <a:solidFill>
                  <a:schemeClr val="dk1"/>
                </a:solidFill>
                <a:latin typeface="Raleway"/>
                <a:ea typeface="Raleway"/>
                <a:cs typeface="Raleway"/>
                <a:sym typeface="Raleway"/>
              </a:defRPr>
            </a:lvl2pPr>
            <a:lvl3pPr marL="1371600" marR="0" lvl="2" indent="-342900" algn="l" rtl="0">
              <a:lnSpc>
                <a:spcPct val="110000"/>
              </a:lnSpc>
              <a:spcBef>
                <a:spcPts val="0"/>
              </a:spcBef>
              <a:spcAft>
                <a:spcPts val="0"/>
              </a:spcAft>
              <a:buClr>
                <a:schemeClr val="dk1"/>
              </a:buClr>
              <a:buSzPts val="1800"/>
              <a:buFont typeface="Raleway"/>
              <a:buChar char="−"/>
              <a:defRPr sz="1300" b="0" i="0" u="none" strike="noStrike" cap="none">
                <a:solidFill>
                  <a:schemeClr val="dk1"/>
                </a:solidFill>
                <a:latin typeface="Raleway"/>
                <a:ea typeface="Raleway"/>
                <a:cs typeface="Raleway"/>
                <a:sym typeface="Raleway"/>
              </a:defRPr>
            </a:lvl3pPr>
            <a:lvl4pPr marL="1828800" marR="0" lvl="3" indent="-342900" algn="l" rtl="0">
              <a:lnSpc>
                <a:spcPct val="110000"/>
              </a:lnSpc>
              <a:spcBef>
                <a:spcPts val="0"/>
              </a:spcBef>
              <a:spcAft>
                <a:spcPts val="0"/>
              </a:spcAft>
              <a:buClr>
                <a:schemeClr val="dk1"/>
              </a:buClr>
              <a:buSzPts val="1800"/>
              <a:buFont typeface="Raleway"/>
              <a:buChar char="−"/>
              <a:defRPr sz="1300" b="0" i="0" u="none" strike="noStrike" cap="none">
                <a:solidFill>
                  <a:schemeClr val="dk1"/>
                </a:solidFill>
                <a:latin typeface="Raleway"/>
                <a:ea typeface="Raleway"/>
                <a:cs typeface="Raleway"/>
                <a:sym typeface="Raleway"/>
              </a:defRPr>
            </a:lvl4pPr>
            <a:lvl5pPr marL="2286000" marR="0" lvl="4" indent="-342900" algn="l" rtl="0">
              <a:lnSpc>
                <a:spcPct val="110000"/>
              </a:lnSpc>
              <a:spcBef>
                <a:spcPts val="0"/>
              </a:spcBef>
              <a:spcAft>
                <a:spcPts val="0"/>
              </a:spcAft>
              <a:buClr>
                <a:schemeClr val="dk1"/>
              </a:buClr>
              <a:buSzPts val="1800"/>
              <a:buFont typeface="Raleway"/>
              <a:buChar char="−"/>
              <a:defRPr sz="1300" b="0" i="0" u="none" strike="noStrike" cap="none">
                <a:solidFill>
                  <a:schemeClr val="dk1"/>
                </a:solidFill>
                <a:latin typeface="Raleway"/>
                <a:ea typeface="Raleway"/>
                <a:cs typeface="Raleway"/>
                <a:sym typeface="Raleway"/>
              </a:defRPr>
            </a:lvl5pPr>
            <a:lvl6pPr marL="2743200" marR="0" lvl="5" indent="-342900" algn="l" rtl="0">
              <a:lnSpc>
                <a:spcPct val="110000"/>
              </a:lnSpc>
              <a:spcBef>
                <a:spcPts val="0"/>
              </a:spcBef>
              <a:spcAft>
                <a:spcPts val="0"/>
              </a:spcAft>
              <a:buClr>
                <a:schemeClr val="dk1"/>
              </a:buClr>
              <a:buSzPts val="1800"/>
              <a:buFont typeface="Raleway"/>
              <a:buChar char="−"/>
              <a:defRPr sz="1300" b="0" i="0" u="none" strike="noStrike" cap="none">
                <a:solidFill>
                  <a:schemeClr val="dk1"/>
                </a:solidFill>
                <a:latin typeface="Raleway"/>
                <a:ea typeface="Raleway"/>
                <a:cs typeface="Raleway"/>
                <a:sym typeface="Raleway"/>
              </a:defRPr>
            </a:lvl6pPr>
            <a:lvl7pPr marL="3200400" marR="0" lvl="6" indent="-342900" algn="l" rtl="0">
              <a:lnSpc>
                <a:spcPct val="110000"/>
              </a:lnSpc>
              <a:spcBef>
                <a:spcPts val="0"/>
              </a:spcBef>
              <a:spcAft>
                <a:spcPts val="0"/>
              </a:spcAft>
              <a:buClr>
                <a:schemeClr val="dk1"/>
              </a:buClr>
              <a:buSzPts val="1800"/>
              <a:buFont typeface="Raleway"/>
              <a:buChar char="−"/>
              <a:defRPr sz="1300" b="0" i="0" u="none" strike="noStrike" cap="none">
                <a:solidFill>
                  <a:schemeClr val="dk1"/>
                </a:solidFill>
                <a:latin typeface="Raleway"/>
                <a:ea typeface="Raleway"/>
                <a:cs typeface="Raleway"/>
                <a:sym typeface="Raleway"/>
              </a:defRPr>
            </a:lvl7pPr>
            <a:lvl8pPr marL="3657600" marR="0" lvl="7" indent="-342900" algn="l" rtl="0">
              <a:lnSpc>
                <a:spcPct val="110000"/>
              </a:lnSpc>
              <a:spcBef>
                <a:spcPts val="0"/>
              </a:spcBef>
              <a:spcAft>
                <a:spcPts val="0"/>
              </a:spcAft>
              <a:buClr>
                <a:schemeClr val="dk1"/>
              </a:buClr>
              <a:buSzPts val="1800"/>
              <a:buFont typeface="Raleway"/>
              <a:buChar char="−"/>
              <a:defRPr sz="1300" b="0" i="0" u="none" strike="noStrike" cap="none">
                <a:solidFill>
                  <a:schemeClr val="dk1"/>
                </a:solidFill>
                <a:latin typeface="Raleway"/>
                <a:ea typeface="Raleway"/>
                <a:cs typeface="Raleway"/>
                <a:sym typeface="Raleway"/>
              </a:defRPr>
            </a:lvl8pPr>
            <a:lvl9pPr marL="4114800" marR="0" lvl="8" indent="-342900" algn="l" rtl="0">
              <a:lnSpc>
                <a:spcPct val="110000"/>
              </a:lnSpc>
              <a:spcBef>
                <a:spcPts val="0"/>
              </a:spcBef>
              <a:spcAft>
                <a:spcPts val="0"/>
              </a:spcAft>
              <a:buClr>
                <a:schemeClr val="dk1"/>
              </a:buClr>
              <a:buSzPts val="1800"/>
              <a:buFont typeface="Raleway"/>
              <a:buChar char="−"/>
              <a:defRPr sz="1300" b="0" i="0" u="none" strike="noStrike" cap="none">
                <a:solidFill>
                  <a:schemeClr val="dk1"/>
                </a:solidFill>
                <a:latin typeface="Raleway"/>
                <a:ea typeface="Raleway"/>
                <a:cs typeface="Raleway"/>
                <a:sym typeface="Raleway"/>
              </a:defRPr>
            </a:lvl9pPr>
          </a:lstStyle>
          <a:p>
            <a:pPr marL="0" indent="0">
              <a:buFont typeface="Raleway"/>
              <a:buNone/>
            </a:pPr>
            <a:r>
              <a:rPr lang="da-DK" sz="2000" b="1" dirty="0"/>
              <a:t>Sid for dig </a:t>
            </a:r>
            <a:r>
              <a:rPr lang="da-DK" sz="2000" b="1" dirty="0">
                <a:solidFill>
                  <a:schemeClr val="tx1"/>
                </a:solidFill>
              </a:rPr>
              <a:t>selv</a:t>
            </a:r>
            <a:r>
              <a:rPr lang="da-DK" sz="2000" b="1" dirty="0"/>
              <a:t> og tænk over, hvad du ser som faglig ledelse (5 min.) </a:t>
            </a:r>
          </a:p>
          <a:p>
            <a:pPr>
              <a:buFont typeface="Arial" panose="020B0604020202020204" pitchFamily="34" charset="0"/>
              <a:buChar char="•"/>
            </a:pPr>
            <a:endParaRPr lang="da-DK" sz="2600" dirty="0"/>
          </a:p>
          <a:p>
            <a:pPr>
              <a:buFont typeface="Arial" panose="020B0604020202020204" pitchFamily="34" charset="0"/>
              <a:buChar char="•"/>
            </a:pPr>
            <a:r>
              <a:rPr lang="da-DK" sz="2000" dirty="0"/>
              <a:t>Hvad er faglig ledelse for dig?</a:t>
            </a:r>
          </a:p>
          <a:p>
            <a:pPr>
              <a:buFont typeface="Arial" panose="020B0604020202020204" pitchFamily="34" charset="0"/>
              <a:buChar char="•"/>
            </a:pPr>
            <a:endParaRPr lang="da-DK" sz="2000" dirty="0">
              <a:solidFill>
                <a:srgbClr val="FF0000"/>
              </a:solidFill>
            </a:endParaRPr>
          </a:p>
          <a:p>
            <a:pPr>
              <a:buFont typeface="Arial" panose="020B0604020202020204" pitchFamily="34" charset="0"/>
              <a:buChar char="•"/>
            </a:pPr>
            <a:r>
              <a:rPr lang="da-DK" sz="2000" dirty="0"/>
              <a:t>Tænk på situationer med dig selv eller dine kollegaer, hvor du oplever eller ser faglig ledelse udspille sig.</a:t>
            </a:r>
          </a:p>
          <a:p>
            <a:pPr marL="133350" indent="0">
              <a:buNone/>
            </a:pPr>
            <a:endParaRPr lang="da-DK" sz="2000" dirty="0"/>
          </a:p>
          <a:p>
            <a:pPr marL="133350" indent="-133350">
              <a:buNone/>
            </a:pPr>
            <a:r>
              <a:rPr lang="da-DK" sz="2000" b="1" dirty="0"/>
              <a:t>Tal sammen i par om jeres refleksioner (5 min.)</a:t>
            </a:r>
          </a:p>
          <a:p>
            <a:pPr>
              <a:buFont typeface="Arial" panose="020B0604020202020204" pitchFamily="34" charset="0"/>
              <a:buChar char="•"/>
            </a:pPr>
            <a:endParaRPr lang="da-DK" sz="2000" dirty="0"/>
          </a:p>
        </p:txBody>
      </p:sp>
      <p:pic>
        <p:nvPicPr>
          <p:cNvPr id="41" name="Billede 40">
            <a:extLst>
              <a:ext uri="{FF2B5EF4-FFF2-40B4-BE49-F238E27FC236}">
                <a16:creationId xmlns:a16="http://schemas.microsoft.com/office/drawing/2014/main" id="{B8023078-1831-4731-B504-DD9986890E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53280" y="6515286"/>
            <a:ext cx="426769" cy="10641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0">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23"/>
        <p:cNvGrpSpPr/>
        <p:nvPr/>
      </p:nvGrpSpPr>
      <p:grpSpPr>
        <a:xfrm>
          <a:off x="0" y="0"/>
          <a:ext cx="0" cy="0"/>
          <a:chOff x="0" y="0"/>
          <a:chExt cx="0" cy="0"/>
        </a:xfrm>
      </p:grpSpPr>
      <p:sp>
        <p:nvSpPr>
          <p:cNvPr id="1024" name="Google Shape;1024;g32cf9b67b5f_0_35"/>
          <p:cNvSpPr txBox="1">
            <a:spLocks noGrp="1"/>
          </p:cNvSpPr>
          <p:nvPr>
            <p:ph type="body" idx="1"/>
          </p:nvPr>
        </p:nvSpPr>
        <p:spPr>
          <a:xfrm>
            <a:off x="284563" y="1330200"/>
            <a:ext cx="5630100" cy="4197600"/>
          </a:xfrm>
          <a:prstGeom prst="rect">
            <a:avLst/>
          </a:prstGeom>
        </p:spPr>
        <p:txBody>
          <a:bodyPr spcFirstLastPara="1" wrap="square" lIns="0" tIns="0" rIns="0" bIns="0" anchor="t" anchorCtr="0">
            <a:noAutofit/>
          </a:bodyPr>
          <a:lstStyle/>
          <a:p>
            <a:pPr lvl="0" indent="-457200" algn="l" rtl="0">
              <a:spcBef>
                <a:spcPts val="0"/>
              </a:spcBef>
              <a:spcAft>
                <a:spcPts val="0"/>
              </a:spcAft>
              <a:buClr>
                <a:schemeClr val="dk1"/>
              </a:buClr>
              <a:buSzPts val="1100"/>
              <a:buFont typeface="+mj-lt"/>
              <a:buAutoNum type="arabicPeriod"/>
            </a:pPr>
            <a:endParaRPr sz="2400" dirty="0"/>
          </a:p>
          <a:p>
            <a:pPr lvl="0" indent="-457200" algn="l" rtl="0">
              <a:spcBef>
                <a:spcPts val="0"/>
              </a:spcBef>
              <a:spcAft>
                <a:spcPts val="0"/>
              </a:spcAft>
              <a:buClr>
                <a:schemeClr val="accent5"/>
              </a:buClr>
              <a:buSzPct val="100000"/>
              <a:buFont typeface="+mj-lt"/>
              <a:buAutoNum type="arabicPeriod"/>
            </a:pPr>
            <a:r>
              <a:rPr lang="da-DK" sz="2400" dirty="0"/>
              <a:t>Udvælg to områder I hver især gerne vil blive bedre til og fortæl hinanden hvorfor og hvordan. </a:t>
            </a:r>
            <a:endParaRPr sz="2400" dirty="0"/>
          </a:p>
          <a:p>
            <a:pPr lvl="0" indent="-457200" algn="l" rtl="0">
              <a:spcBef>
                <a:spcPts val="0"/>
              </a:spcBef>
              <a:spcAft>
                <a:spcPts val="0"/>
              </a:spcAft>
              <a:buClr>
                <a:schemeClr val="accent5"/>
              </a:buClr>
              <a:buSzPts val="1100"/>
              <a:buFont typeface="+mj-lt"/>
              <a:buAutoNum type="arabicPeriod"/>
            </a:pPr>
            <a:endParaRPr sz="2400" dirty="0"/>
          </a:p>
          <a:p>
            <a:pPr lvl="0" indent="-457200" algn="l" rtl="0">
              <a:spcBef>
                <a:spcPts val="0"/>
              </a:spcBef>
              <a:spcAft>
                <a:spcPts val="0"/>
              </a:spcAft>
              <a:buClr>
                <a:schemeClr val="accent5"/>
              </a:buClr>
              <a:buSzPct val="100000"/>
              <a:buFont typeface="+mj-lt"/>
              <a:buAutoNum type="arabicPeriod"/>
            </a:pPr>
            <a:r>
              <a:rPr lang="da-DK" sz="2400" dirty="0"/>
              <a:t>Lav en plan sammen med din makker: </a:t>
            </a:r>
          </a:p>
          <a:p>
            <a:pPr marL="800100" lvl="1">
              <a:buClr>
                <a:schemeClr val="accent5"/>
              </a:buClr>
              <a:buSzPct val="100000"/>
              <a:buFont typeface="Arial" panose="020B0604020202020204" pitchFamily="34" charset="0"/>
              <a:buChar char="•"/>
            </a:pPr>
            <a:r>
              <a:rPr lang="da-DK" sz="2400" dirty="0"/>
              <a:t>Hvordan vil du øve dig på de to områder? Som makker skal du kun stille spørgsmål. </a:t>
            </a:r>
            <a:endParaRPr sz="2400" dirty="0"/>
          </a:p>
        </p:txBody>
      </p:sp>
      <p:pic>
        <p:nvPicPr>
          <p:cNvPr id="1027" name="Google Shape;1027;g32cf9b67b5f_0_35"/>
          <p:cNvPicPr preferRelativeResize="0"/>
          <p:nvPr/>
        </p:nvPicPr>
        <p:blipFill rotWithShape="1">
          <a:blip r:embed="rId3">
            <a:alphaModFix/>
          </a:blip>
          <a:srcRect b="7058"/>
          <a:stretch/>
        </p:blipFill>
        <p:spPr>
          <a:xfrm>
            <a:off x="5914663" y="259922"/>
            <a:ext cx="6123670" cy="5965108"/>
          </a:xfrm>
          <a:prstGeom prst="rect">
            <a:avLst/>
          </a:prstGeom>
          <a:noFill/>
          <a:ln>
            <a:noFill/>
          </a:ln>
        </p:spPr>
      </p:pic>
      <p:sp>
        <p:nvSpPr>
          <p:cNvPr id="1026" name="Google Shape;1026;g32cf9b67b5f_0_35"/>
          <p:cNvSpPr txBox="1">
            <a:spLocks noGrp="1"/>
          </p:cNvSpPr>
          <p:nvPr>
            <p:ph type="title"/>
          </p:nvPr>
        </p:nvSpPr>
        <p:spPr>
          <a:xfrm>
            <a:off x="432000" y="632970"/>
            <a:ext cx="8398800" cy="934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da-DK" dirty="0">
                <a:solidFill>
                  <a:schemeClr val="accent5"/>
                </a:solidFill>
              </a:rPr>
              <a:t>Øvelse i par </a:t>
            </a:r>
            <a:endParaRPr dirty="0">
              <a:solidFill>
                <a:schemeClr val="accent5"/>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4">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CE1C19B2-DDAF-436D-830D-80B9BBBF0BB6}"/>
              </a:ext>
            </a:extLst>
          </p:cNvPr>
          <p:cNvSpPr/>
          <p:nvPr/>
        </p:nvSpPr>
        <p:spPr>
          <a:xfrm>
            <a:off x="6096000" y="0"/>
            <a:ext cx="6096000" cy="685800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Titel 4">
            <a:extLst>
              <a:ext uri="{FF2B5EF4-FFF2-40B4-BE49-F238E27FC236}">
                <a16:creationId xmlns:a16="http://schemas.microsoft.com/office/drawing/2014/main" id="{74FD5004-B423-44B6-AEDD-78736332665B}"/>
              </a:ext>
            </a:extLst>
          </p:cNvPr>
          <p:cNvSpPr>
            <a:spLocks noGrp="1"/>
          </p:cNvSpPr>
          <p:nvPr>
            <p:ph type="title"/>
          </p:nvPr>
        </p:nvSpPr>
        <p:spPr/>
        <p:txBody>
          <a:bodyPr/>
          <a:lstStyle/>
          <a:p>
            <a:pPr marL="514350" indent="-514350">
              <a:buClr>
                <a:schemeClr val="accent5"/>
              </a:buClr>
              <a:buSzPct val="100000"/>
              <a:buFont typeface="+mj-lt"/>
              <a:buAutoNum type="arabicParenR" startAt="3"/>
            </a:pPr>
            <a:r>
              <a:rPr lang="da-DK" sz="3200" dirty="0">
                <a:solidFill>
                  <a:schemeClr val="accent5"/>
                </a:solidFill>
                <a:latin typeface="Raleway ExtraBold" panose="020B0604020202020204" charset="0"/>
                <a:ea typeface="Raleway"/>
                <a:cs typeface="Raleway"/>
                <a:sym typeface="Raleway"/>
              </a:rPr>
              <a:t>At facilitere faglig refleksion</a:t>
            </a:r>
            <a:endParaRPr lang="da-DK" dirty="0">
              <a:solidFill>
                <a:schemeClr val="accent5"/>
              </a:solidFill>
              <a:latin typeface="Raleway ExtraBold" panose="020B0604020202020204" charset="0"/>
            </a:endParaRPr>
          </a:p>
        </p:txBody>
      </p:sp>
      <p:sp>
        <p:nvSpPr>
          <p:cNvPr id="6" name="Pladsholder til tekst 5">
            <a:extLst>
              <a:ext uri="{FF2B5EF4-FFF2-40B4-BE49-F238E27FC236}">
                <a16:creationId xmlns:a16="http://schemas.microsoft.com/office/drawing/2014/main" id="{50EE5420-4EC5-48AB-A5A4-15D0344A1E2E}"/>
              </a:ext>
            </a:extLst>
          </p:cNvPr>
          <p:cNvSpPr>
            <a:spLocks noGrp="1"/>
          </p:cNvSpPr>
          <p:nvPr>
            <p:ph type="body" idx="1"/>
          </p:nvPr>
        </p:nvSpPr>
        <p:spPr/>
        <p:txBody>
          <a:bodyPr/>
          <a:lstStyle/>
          <a:p>
            <a:pPr marL="285750" indent="-285750">
              <a:lnSpc>
                <a:spcPct val="115000"/>
              </a:lnSpc>
              <a:buClr>
                <a:schemeClr val="accent5"/>
              </a:buClr>
              <a:buFont typeface="Arial" panose="020B0604020202020204" pitchFamily="34" charset="0"/>
              <a:buChar char="•"/>
            </a:pPr>
            <a:r>
              <a:rPr lang="da-DK" sz="1800" dirty="0">
                <a:solidFill>
                  <a:schemeClr val="tx1"/>
                </a:solidFill>
              </a:rPr>
              <a:t>Den faglige leder kan bedst understøtte den faglige refleksion ved at være faciliterende. Det kan du øve ved eksempelvis at: </a:t>
            </a:r>
          </a:p>
          <a:p>
            <a:pPr marL="742950" lvl="1" indent="-285750">
              <a:lnSpc>
                <a:spcPct val="115000"/>
              </a:lnSpc>
              <a:buClr>
                <a:schemeClr val="accent5"/>
              </a:buClr>
              <a:buFont typeface="Arial" panose="020B0604020202020204" pitchFamily="34" charset="0"/>
              <a:buChar char="•"/>
            </a:pPr>
            <a:r>
              <a:rPr lang="da-DK" sz="1800" dirty="0">
                <a:solidFill>
                  <a:schemeClr val="tx1"/>
                </a:solidFill>
              </a:rPr>
              <a:t>Lytte </a:t>
            </a:r>
          </a:p>
          <a:p>
            <a:pPr marL="742950" lvl="1" indent="-285750">
              <a:lnSpc>
                <a:spcPct val="115000"/>
              </a:lnSpc>
              <a:buClr>
                <a:schemeClr val="accent5"/>
              </a:buClr>
              <a:buFont typeface="Arial" panose="020B0604020202020204" pitchFamily="34" charset="0"/>
              <a:buChar char="•"/>
            </a:pPr>
            <a:r>
              <a:rPr lang="da-DK" sz="1800" dirty="0">
                <a:solidFill>
                  <a:schemeClr val="tx1"/>
                </a:solidFill>
              </a:rPr>
              <a:t>Stille åbne spørgsmål </a:t>
            </a:r>
          </a:p>
          <a:p>
            <a:pPr marL="285750" indent="-285750">
              <a:lnSpc>
                <a:spcPct val="115000"/>
              </a:lnSpc>
              <a:buClr>
                <a:schemeClr val="accent5"/>
              </a:buClr>
              <a:buFont typeface="Arial" panose="020B0604020202020204" pitchFamily="34" charset="0"/>
              <a:buChar char="•"/>
            </a:pPr>
            <a:endParaRPr lang="da-DK" sz="1800" dirty="0">
              <a:solidFill>
                <a:schemeClr val="tx1"/>
              </a:solidFill>
            </a:endParaRPr>
          </a:p>
          <a:p>
            <a:pPr marL="285750" indent="-285750">
              <a:lnSpc>
                <a:spcPct val="115000"/>
              </a:lnSpc>
              <a:buClr>
                <a:schemeClr val="accent5"/>
              </a:buClr>
              <a:buFont typeface="Arial" panose="020B0604020202020204" pitchFamily="34" charset="0"/>
              <a:buChar char="•"/>
            </a:pPr>
            <a:r>
              <a:rPr lang="da-DK" sz="1800" dirty="0">
                <a:solidFill>
                  <a:schemeClr val="tx1"/>
                </a:solidFill>
              </a:rPr>
              <a:t>At arbejde systematisk med faglig refleksion bidrager til en fælles forståelse, koordination og faglig tilgang til opgaveløsningen. </a:t>
            </a:r>
          </a:p>
          <a:p>
            <a:pPr>
              <a:buClr>
                <a:schemeClr val="accent5"/>
              </a:buClr>
              <a:buFont typeface="Arial" panose="020B0604020202020204" pitchFamily="34" charset="0"/>
              <a:buChar char="•"/>
            </a:pPr>
            <a:endParaRPr lang="da-DK" sz="1600" dirty="0"/>
          </a:p>
        </p:txBody>
      </p:sp>
      <p:pic>
        <p:nvPicPr>
          <p:cNvPr id="74" name="Google Shape;1035;p11">
            <a:extLst>
              <a:ext uri="{FF2B5EF4-FFF2-40B4-BE49-F238E27FC236}">
                <a16:creationId xmlns:a16="http://schemas.microsoft.com/office/drawing/2014/main" id="{901A9438-3C07-4404-AC13-85C5922D3A68}"/>
              </a:ext>
            </a:extLst>
          </p:cNvPr>
          <p:cNvPicPr preferRelativeResize="0"/>
          <p:nvPr/>
        </p:nvPicPr>
        <p:blipFill rotWithShape="1">
          <a:blip r:embed="rId3">
            <a:alphaModFix/>
            <a:lum bright="70000" contrast="-70000"/>
            <a:extLst>
              <a:ext uri="{BEBA8EAE-BF5A-486C-A8C5-ECC9F3942E4B}">
                <a14:imgProps xmlns:a14="http://schemas.microsoft.com/office/drawing/2010/main">
                  <a14:imgLayer r:embed="rId4">
                    <a14:imgEffect>
                      <a14:saturation sat="0"/>
                    </a14:imgEffect>
                  </a14:imgLayer>
                </a14:imgProps>
              </a:ext>
            </a:extLst>
          </a:blip>
          <a:srcRect/>
          <a:stretch/>
        </p:blipFill>
        <p:spPr>
          <a:xfrm>
            <a:off x="6611482" y="1159100"/>
            <a:ext cx="5067150" cy="4539800"/>
          </a:xfrm>
          <a:prstGeom prst="rect">
            <a:avLst/>
          </a:prstGeom>
          <a:noFill/>
          <a:ln>
            <a:noFill/>
          </a:ln>
        </p:spPr>
      </p:pic>
      <p:pic>
        <p:nvPicPr>
          <p:cNvPr id="7" name="Billede 6">
            <a:extLst>
              <a:ext uri="{FF2B5EF4-FFF2-40B4-BE49-F238E27FC236}">
                <a16:creationId xmlns:a16="http://schemas.microsoft.com/office/drawing/2014/main" id="{16B6FC72-612B-4C43-9396-54570E1E7B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53280" y="6515286"/>
            <a:ext cx="426769" cy="106412"/>
          </a:xfrm>
          <a:prstGeom prst="rect">
            <a:avLst/>
          </a:prstGeom>
        </p:spPr>
      </p:pic>
    </p:spTree>
    <p:extLst>
      <p:ext uri="{BB962C8B-B14F-4D97-AF65-F5344CB8AC3E}">
        <p14:creationId xmlns:p14="http://schemas.microsoft.com/office/powerpoint/2010/main" val="3020520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74FD5004-B423-44B6-AEDD-78736332665B}"/>
              </a:ext>
            </a:extLst>
          </p:cNvPr>
          <p:cNvSpPr>
            <a:spLocks noGrp="1"/>
          </p:cNvSpPr>
          <p:nvPr>
            <p:ph type="title"/>
          </p:nvPr>
        </p:nvSpPr>
        <p:spPr/>
        <p:txBody>
          <a:bodyPr/>
          <a:lstStyle/>
          <a:p>
            <a:pPr lvl="0">
              <a:lnSpc>
                <a:spcPct val="110000"/>
              </a:lnSpc>
              <a:buClr>
                <a:schemeClr val="dk1"/>
              </a:buClr>
              <a:buSzPts val="1100"/>
            </a:pPr>
            <a:r>
              <a:rPr lang="da-DK" sz="3200" dirty="0">
                <a:solidFill>
                  <a:schemeClr val="accent5"/>
                </a:solidFill>
              </a:rPr>
              <a:t>Øv dig i at facilitere frem for at instruere</a:t>
            </a:r>
            <a:endParaRPr lang="da-DK" sz="3600" dirty="0">
              <a:solidFill>
                <a:schemeClr val="accent5"/>
              </a:solidFill>
            </a:endParaRPr>
          </a:p>
        </p:txBody>
      </p:sp>
      <p:sp>
        <p:nvSpPr>
          <p:cNvPr id="6" name="Pladsholder til tekst 5">
            <a:extLst>
              <a:ext uri="{FF2B5EF4-FFF2-40B4-BE49-F238E27FC236}">
                <a16:creationId xmlns:a16="http://schemas.microsoft.com/office/drawing/2014/main" id="{50EE5420-4EC5-48AB-A5A4-15D0344A1E2E}"/>
              </a:ext>
            </a:extLst>
          </p:cNvPr>
          <p:cNvSpPr>
            <a:spLocks noGrp="1"/>
          </p:cNvSpPr>
          <p:nvPr>
            <p:ph type="body" idx="1"/>
          </p:nvPr>
        </p:nvSpPr>
        <p:spPr/>
        <p:txBody>
          <a:bodyPr/>
          <a:lstStyle/>
          <a:p>
            <a:pPr marL="0" lvl="0" indent="0">
              <a:buSzPts val="1100"/>
              <a:buNone/>
            </a:pPr>
            <a:r>
              <a:rPr lang="da-DK" sz="1600" b="1" dirty="0">
                <a:solidFill>
                  <a:schemeClr val="tx1"/>
                </a:solidFill>
              </a:rPr>
              <a:t>Tal sammen i par (15 min.)</a:t>
            </a:r>
          </a:p>
          <a:p>
            <a:pPr marL="0" lvl="0" indent="0">
              <a:buSzPts val="1100"/>
              <a:buNone/>
            </a:pPr>
            <a:endParaRPr lang="da-DK" sz="1600" b="1" i="1" dirty="0">
              <a:solidFill>
                <a:schemeClr val="tx1"/>
              </a:solidFill>
            </a:endParaRPr>
          </a:p>
          <a:p>
            <a:pPr marL="285750" indent="-285750">
              <a:buClr>
                <a:schemeClr val="accent5"/>
              </a:buClr>
              <a:buSzPct val="100000"/>
              <a:buFont typeface="Arial" panose="020B0604020202020204" pitchFamily="34" charset="0"/>
              <a:buChar char="•"/>
            </a:pPr>
            <a:r>
              <a:rPr lang="da-DK" sz="1600" dirty="0">
                <a:solidFill>
                  <a:schemeClr val="tx1"/>
                </a:solidFill>
              </a:rPr>
              <a:t>Fortæl hinanden om en vanskelig situation fra jeres hverdag – og vær faglig leder på hinandens udsagn. </a:t>
            </a:r>
          </a:p>
          <a:p>
            <a:pPr marL="285750" indent="-285750">
              <a:buClr>
                <a:srgbClr val="000000"/>
              </a:buClr>
              <a:buSzPts val="1100"/>
            </a:pPr>
            <a:endParaRPr lang="da-DK" sz="1600" dirty="0">
              <a:solidFill>
                <a:schemeClr val="tx1"/>
              </a:solidFill>
            </a:endParaRPr>
          </a:p>
          <a:p>
            <a:pPr marL="285750" indent="-285750">
              <a:buClr>
                <a:schemeClr val="accent5"/>
              </a:buClr>
              <a:buSzPct val="100000"/>
              <a:buFont typeface="Arial" panose="020B0604020202020204" pitchFamily="34" charset="0"/>
              <a:buChar char="•"/>
            </a:pPr>
            <a:r>
              <a:rPr lang="da-DK" sz="1600" dirty="0">
                <a:solidFill>
                  <a:schemeClr val="tx1"/>
                </a:solidFill>
              </a:rPr>
              <a:t>Som faglig leder skal du:</a:t>
            </a:r>
          </a:p>
          <a:p>
            <a:pPr marL="285750" indent="-285750">
              <a:buClr>
                <a:srgbClr val="000000"/>
              </a:buClr>
              <a:buSzPts val="1100"/>
            </a:pPr>
            <a:r>
              <a:rPr lang="da-DK" sz="1600" i="1" dirty="0">
                <a:solidFill>
                  <a:schemeClr val="tx1"/>
                </a:solidFill>
              </a:rPr>
              <a:t>Lytte og stille åbne spørgsmål</a:t>
            </a:r>
          </a:p>
          <a:p>
            <a:pPr marL="285750" indent="-285750">
              <a:buClr>
                <a:srgbClr val="000000"/>
              </a:buClr>
              <a:buSzPts val="1100"/>
            </a:pPr>
            <a:r>
              <a:rPr lang="da-DK" sz="1600" i="1" dirty="0">
                <a:solidFill>
                  <a:schemeClr val="tx1"/>
                </a:solidFill>
              </a:rPr>
              <a:t>Bruge den andens nøgleord i dine spørgsmål</a:t>
            </a:r>
          </a:p>
          <a:p>
            <a:pPr marL="0" lvl="0" indent="0">
              <a:buSzPts val="1100"/>
              <a:buNone/>
            </a:pPr>
            <a:endParaRPr lang="da-DK" sz="1600" dirty="0">
              <a:solidFill>
                <a:schemeClr val="tx1"/>
              </a:solidFill>
            </a:endParaRPr>
          </a:p>
          <a:p>
            <a:pPr marL="0" lvl="0" indent="0">
              <a:buNone/>
            </a:pPr>
            <a:r>
              <a:rPr lang="da-DK" sz="1600" b="1" dirty="0">
                <a:solidFill>
                  <a:schemeClr val="tx1"/>
                </a:solidFill>
              </a:rPr>
              <a:t>Fælles opsamling (10 min.)</a:t>
            </a:r>
          </a:p>
          <a:p>
            <a:pPr marL="285750" indent="-285750">
              <a:buFont typeface="Arial" panose="020B0604020202020204" pitchFamily="34" charset="0"/>
              <a:buChar char="•"/>
            </a:pPr>
            <a:r>
              <a:rPr lang="da-DK" sz="1600" dirty="0">
                <a:solidFill>
                  <a:schemeClr val="tx1"/>
                </a:solidFill>
              </a:rPr>
              <a:t>Hvordan var den samtale I havde?</a:t>
            </a:r>
          </a:p>
          <a:p>
            <a:pPr marL="285750" indent="-285750">
              <a:buFont typeface="Arial" panose="020B0604020202020204" pitchFamily="34" charset="0"/>
              <a:buChar char="•"/>
            </a:pPr>
            <a:r>
              <a:rPr lang="da-DK" sz="1600" dirty="0">
                <a:solidFill>
                  <a:schemeClr val="tx1"/>
                </a:solidFill>
              </a:rPr>
              <a:t>Fik I øje på noget nyt?</a:t>
            </a:r>
          </a:p>
          <a:p>
            <a:pPr marL="285750" indent="-285750">
              <a:buFont typeface="Arial" panose="020B0604020202020204" pitchFamily="34" charset="0"/>
              <a:buChar char="•"/>
            </a:pPr>
            <a:r>
              <a:rPr lang="da-DK" sz="1600" dirty="0">
                <a:solidFill>
                  <a:schemeClr val="tx1"/>
                </a:solidFill>
              </a:rPr>
              <a:t>Hvordan var det at stille spørgsmål og ikke give svar?</a:t>
            </a:r>
          </a:p>
          <a:p>
            <a:pPr marL="0" lvl="0" indent="0">
              <a:buNone/>
            </a:pPr>
            <a:endParaRPr lang="da-DK" sz="1600" b="1" dirty="0">
              <a:solidFill>
                <a:schemeClr val="tx1"/>
              </a:solidFill>
            </a:endParaRPr>
          </a:p>
          <a:p>
            <a:endParaRPr lang="da-DK" dirty="0"/>
          </a:p>
        </p:txBody>
      </p:sp>
      <p:sp>
        <p:nvSpPr>
          <p:cNvPr id="7" name="Pladsholder til tekst 6">
            <a:extLst>
              <a:ext uri="{FF2B5EF4-FFF2-40B4-BE49-F238E27FC236}">
                <a16:creationId xmlns:a16="http://schemas.microsoft.com/office/drawing/2014/main" id="{F2ED1C7F-F95F-4D2E-ABE7-DB4B148CBFB2}"/>
              </a:ext>
            </a:extLst>
          </p:cNvPr>
          <p:cNvSpPr>
            <a:spLocks noGrp="1"/>
          </p:cNvSpPr>
          <p:nvPr>
            <p:ph type="body" idx="2"/>
          </p:nvPr>
        </p:nvSpPr>
        <p:spPr/>
        <p:txBody>
          <a:bodyPr/>
          <a:lstStyle/>
          <a:p>
            <a:endParaRPr lang="da-DK" dirty="0"/>
          </a:p>
        </p:txBody>
      </p:sp>
      <p:sp>
        <p:nvSpPr>
          <p:cNvPr id="8" name="Rektangel 7">
            <a:extLst>
              <a:ext uri="{FF2B5EF4-FFF2-40B4-BE49-F238E27FC236}">
                <a16:creationId xmlns:a16="http://schemas.microsoft.com/office/drawing/2014/main" id="{CE1C19B2-DDAF-436D-830D-80B9BBBF0BB6}"/>
              </a:ext>
            </a:extLst>
          </p:cNvPr>
          <p:cNvSpPr/>
          <p:nvPr/>
        </p:nvSpPr>
        <p:spPr>
          <a:xfrm>
            <a:off x="6096000" y="0"/>
            <a:ext cx="6096000" cy="685800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79" name="Google Shape;1060;g32b1a68074c_0_259">
            <a:extLst>
              <a:ext uri="{FF2B5EF4-FFF2-40B4-BE49-F238E27FC236}">
                <a16:creationId xmlns:a16="http://schemas.microsoft.com/office/drawing/2014/main" id="{A58C0FB0-6D15-4D21-859F-511448DBC59A}"/>
              </a:ext>
            </a:extLst>
          </p:cNvPr>
          <p:cNvPicPr preferRelativeResize="0"/>
          <p:nvPr/>
        </p:nvPicPr>
        <p:blipFill rotWithShape="1">
          <a:blip r:embed="rId3">
            <a:alphaModFix/>
            <a:lum bright="70000" contrast="-70000"/>
            <a:extLst>
              <a:ext uri="{BEBA8EAE-BF5A-486C-A8C5-ECC9F3942E4B}">
                <a14:imgProps xmlns:a14="http://schemas.microsoft.com/office/drawing/2010/main">
                  <a14:imgLayer r:embed="rId4">
                    <a14:imgEffect>
                      <a14:artisticPhotocopy/>
                    </a14:imgEffect>
                  </a14:imgLayer>
                </a14:imgProps>
              </a:ext>
            </a:extLst>
          </a:blip>
          <a:srcRect/>
          <a:stretch/>
        </p:blipFill>
        <p:spPr>
          <a:xfrm>
            <a:off x="7670634" y="765065"/>
            <a:ext cx="3072644" cy="5149522"/>
          </a:xfrm>
          <a:prstGeom prst="rect">
            <a:avLst/>
          </a:prstGeom>
          <a:noFill/>
          <a:ln>
            <a:noFill/>
          </a:ln>
        </p:spPr>
      </p:pic>
      <p:pic>
        <p:nvPicPr>
          <p:cNvPr id="9" name="Billede 8">
            <a:extLst>
              <a:ext uri="{FF2B5EF4-FFF2-40B4-BE49-F238E27FC236}">
                <a16:creationId xmlns:a16="http://schemas.microsoft.com/office/drawing/2014/main" id="{98820B17-5E74-4E3D-B72C-D66D0C9BB0B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53280" y="6515286"/>
            <a:ext cx="426769" cy="106412"/>
          </a:xfrm>
          <a:prstGeom prst="rect">
            <a:avLst/>
          </a:prstGeom>
        </p:spPr>
      </p:pic>
    </p:spTree>
    <p:extLst>
      <p:ext uri="{BB962C8B-B14F-4D97-AF65-F5344CB8AC3E}">
        <p14:creationId xmlns:p14="http://schemas.microsoft.com/office/powerpoint/2010/main" val="4265126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Rektangel 86">
            <a:extLst>
              <a:ext uri="{FF2B5EF4-FFF2-40B4-BE49-F238E27FC236}">
                <a16:creationId xmlns:a16="http://schemas.microsoft.com/office/drawing/2014/main" id="{A4B6326D-85B2-4A49-A55C-A71AD7F800A9}"/>
              </a:ext>
            </a:extLst>
          </p:cNvPr>
          <p:cNvSpPr/>
          <p:nvPr/>
        </p:nvSpPr>
        <p:spPr>
          <a:xfrm>
            <a:off x="5739020" y="-5711"/>
            <a:ext cx="3093158" cy="6855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Titel 4">
            <a:extLst>
              <a:ext uri="{FF2B5EF4-FFF2-40B4-BE49-F238E27FC236}">
                <a16:creationId xmlns:a16="http://schemas.microsoft.com/office/drawing/2014/main" id="{74FD5004-B423-44B6-AEDD-78736332665B}"/>
              </a:ext>
            </a:extLst>
          </p:cNvPr>
          <p:cNvSpPr>
            <a:spLocks noGrp="1"/>
          </p:cNvSpPr>
          <p:nvPr>
            <p:ph type="title"/>
          </p:nvPr>
        </p:nvSpPr>
        <p:spPr>
          <a:xfrm>
            <a:off x="431999" y="632970"/>
            <a:ext cx="6530711" cy="934890"/>
          </a:xfrm>
        </p:spPr>
        <p:txBody>
          <a:bodyPr/>
          <a:lstStyle/>
          <a:p>
            <a:pPr marL="514350" lvl="0" indent="-514350">
              <a:lnSpc>
                <a:spcPct val="110000"/>
              </a:lnSpc>
              <a:buClr>
                <a:schemeClr val="accent5"/>
              </a:buClr>
              <a:buSzPct val="100000"/>
              <a:buFont typeface="+mj-lt"/>
              <a:buAutoNum type="arabicParenR" startAt="4"/>
            </a:pPr>
            <a:r>
              <a:rPr lang="da-DK" sz="3200" dirty="0">
                <a:solidFill>
                  <a:schemeClr val="accent5"/>
                </a:solidFill>
                <a:latin typeface="Raleway"/>
                <a:ea typeface="Raleway"/>
                <a:cs typeface="Raleway"/>
                <a:sym typeface="Raleway"/>
              </a:rPr>
              <a:t>Når du skal være faglig leder i vanskelige situationer </a:t>
            </a:r>
            <a:endParaRPr lang="da-DK" sz="3600" dirty="0">
              <a:solidFill>
                <a:schemeClr val="accent5"/>
              </a:solidFill>
            </a:endParaRPr>
          </a:p>
        </p:txBody>
      </p:sp>
      <p:sp>
        <p:nvSpPr>
          <p:cNvPr id="6" name="Pladsholder til tekst 5">
            <a:extLst>
              <a:ext uri="{FF2B5EF4-FFF2-40B4-BE49-F238E27FC236}">
                <a16:creationId xmlns:a16="http://schemas.microsoft.com/office/drawing/2014/main" id="{50EE5420-4EC5-48AB-A5A4-15D0344A1E2E}"/>
              </a:ext>
            </a:extLst>
          </p:cNvPr>
          <p:cNvSpPr>
            <a:spLocks noGrp="1"/>
          </p:cNvSpPr>
          <p:nvPr>
            <p:ph type="body" idx="1"/>
          </p:nvPr>
        </p:nvSpPr>
        <p:spPr>
          <a:xfrm>
            <a:off x="400752" y="1957137"/>
            <a:ext cx="6545433" cy="4622620"/>
          </a:xfrm>
        </p:spPr>
        <p:txBody>
          <a:bodyPr/>
          <a:lstStyle/>
          <a:p>
            <a:pPr lvl="0" indent="-355600">
              <a:buClr>
                <a:schemeClr val="lt2"/>
              </a:buClr>
              <a:buSzPts val="2000"/>
              <a:buChar char="•"/>
            </a:pPr>
            <a:r>
              <a:rPr lang="da-DK" sz="1800" dirty="0"/>
              <a:t>For at kunne understøtte, at der sker værdige møder mellem medarbejderne og borgerne er det vigtigt, at du som faglig leder er tilgængelig og nærværende. </a:t>
            </a:r>
          </a:p>
          <a:p>
            <a:pPr lvl="0" indent="-355600">
              <a:buClr>
                <a:schemeClr val="lt2"/>
              </a:buClr>
              <a:buSzPts val="2000"/>
              <a:buChar char="•"/>
            </a:pPr>
            <a:endParaRPr lang="da-DK" sz="1800" dirty="0"/>
          </a:p>
          <a:p>
            <a:pPr lvl="0" indent="-355600">
              <a:buClr>
                <a:schemeClr val="lt2"/>
              </a:buClr>
              <a:buSzPts val="2000"/>
              <a:buChar char="•"/>
            </a:pPr>
            <a:r>
              <a:rPr lang="da-DK" sz="1800" dirty="0"/>
              <a:t>Der kan opstå mange dilemmaer i mødet mellem medarbejderne og borgerne i hverdagen og det kan være vanskeligt at reagere og håndtere situationen på den rigtige måde.</a:t>
            </a:r>
          </a:p>
          <a:p>
            <a:pPr lvl="0" indent="-355600">
              <a:buClr>
                <a:schemeClr val="lt2"/>
              </a:buClr>
              <a:buSzPts val="2000"/>
              <a:buChar char="•"/>
            </a:pPr>
            <a:endParaRPr lang="da-DK" sz="1800" dirty="0"/>
          </a:p>
          <a:p>
            <a:pPr lvl="0" indent="-355600">
              <a:buClr>
                <a:schemeClr val="lt2"/>
              </a:buClr>
              <a:buSzPts val="2000"/>
              <a:buChar char="•"/>
            </a:pPr>
            <a:r>
              <a:rPr lang="da-DK" sz="1800" dirty="0"/>
              <a:t>Det er derfor afgørende, at du som faglig leder kan rumme, anerkende og møde medarbejderne i de dilemmaer, de dagligt skal håndtere. </a:t>
            </a:r>
            <a:endParaRPr lang="da-DK" sz="1600" dirty="0"/>
          </a:p>
        </p:txBody>
      </p:sp>
      <p:sp>
        <p:nvSpPr>
          <p:cNvPr id="7" name="Pladsholder til tekst 6">
            <a:extLst>
              <a:ext uri="{FF2B5EF4-FFF2-40B4-BE49-F238E27FC236}">
                <a16:creationId xmlns:a16="http://schemas.microsoft.com/office/drawing/2014/main" id="{F2ED1C7F-F95F-4D2E-ABE7-DB4B148CBFB2}"/>
              </a:ext>
            </a:extLst>
          </p:cNvPr>
          <p:cNvSpPr>
            <a:spLocks noGrp="1"/>
          </p:cNvSpPr>
          <p:nvPr>
            <p:ph type="body" idx="2"/>
          </p:nvPr>
        </p:nvSpPr>
        <p:spPr>
          <a:xfrm>
            <a:off x="8748082" y="182880"/>
            <a:ext cx="3268718" cy="4614049"/>
          </a:xfrm>
        </p:spPr>
        <p:txBody>
          <a:bodyPr/>
          <a:lstStyle/>
          <a:p>
            <a:endParaRPr lang="da-DK" dirty="0"/>
          </a:p>
        </p:txBody>
      </p:sp>
      <p:sp>
        <p:nvSpPr>
          <p:cNvPr id="8" name="Rektangel 7">
            <a:extLst>
              <a:ext uri="{FF2B5EF4-FFF2-40B4-BE49-F238E27FC236}">
                <a16:creationId xmlns:a16="http://schemas.microsoft.com/office/drawing/2014/main" id="{CE1C19B2-DDAF-436D-830D-80B9BBBF0BB6}"/>
              </a:ext>
            </a:extLst>
          </p:cNvPr>
          <p:cNvSpPr/>
          <p:nvPr/>
        </p:nvSpPr>
        <p:spPr>
          <a:xfrm>
            <a:off x="7129782" y="2684"/>
            <a:ext cx="5062217" cy="6855315"/>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nvGrpSpPr>
          <p:cNvPr id="9" name="Google Shape;1099;p13">
            <a:extLst>
              <a:ext uri="{FF2B5EF4-FFF2-40B4-BE49-F238E27FC236}">
                <a16:creationId xmlns:a16="http://schemas.microsoft.com/office/drawing/2014/main" id="{E0D5DA36-D5E9-4A9E-9F19-72F3839EB492}"/>
              </a:ext>
            </a:extLst>
          </p:cNvPr>
          <p:cNvGrpSpPr/>
          <p:nvPr/>
        </p:nvGrpSpPr>
        <p:grpSpPr>
          <a:xfrm>
            <a:off x="7630895" y="2173260"/>
            <a:ext cx="4059990" cy="2623669"/>
            <a:chOff x="4565332" y="2239081"/>
            <a:chExt cx="2969894" cy="1953823"/>
          </a:xfrm>
        </p:grpSpPr>
        <p:grpSp>
          <p:nvGrpSpPr>
            <p:cNvPr id="10" name="Google Shape;1100;p13">
              <a:extLst>
                <a:ext uri="{FF2B5EF4-FFF2-40B4-BE49-F238E27FC236}">
                  <a16:creationId xmlns:a16="http://schemas.microsoft.com/office/drawing/2014/main" id="{E434D4CE-E8B8-4356-86BA-6C16888BD0F2}"/>
                </a:ext>
              </a:extLst>
            </p:cNvPr>
            <p:cNvGrpSpPr/>
            <p:nvPr/>
          </p:nvGrpSpPr>
          <p:grpSpPr>
            <a:xfrm>
              <a:off x="4632007" y="3366134"/>
              <a:ext cx="2823210" cy="826770"/>
              <a:chOff x="4632007" y="3366134"/>
              <a:chExt cx="2823210" cy="826770"/>
            </a:xfrm>
          </p:grpSpPr>
          <p:sp>
            <p:nvSpPr>
              <p:cNvPr id="83" name="Google Shape;1101;p13">
                <a:extLst>
                  <a:ext uri="{FF2B5EF4-FFF2-40B4-BE49-F238E27FC236}">
                    <a16:creationId xmlns:a16="http://schemas.microsoft.com/office/drawing/2014/main" id="{0A8D381F-13EF-4935-A599-49EFBE32A592}"/>
                  </a:ext>
                </a:extLst>
              </p:cNvPr>
              <p:cNvSpPr/>
              <p:nvPr/>
            </p:nvSpPr>
            <p:spPr>
              <a:xfrm>
                <a:off x="4632007" y="3566159"/>
                <a:ext cx="2823210" cy="550545"/>
              </a:xfrm>
              <a:custGeom>
                <a:avLst/>
                <a:gdLst/>
                <a:ahLst/>
                <a:cxnLst/>
                <a:rect l="l" t="t" r="r" b="b"/>
                <a:pathLst>
                  <a:path w="2823210" h="550545" extrusionOk="0">
                    <a:moveTo>
                      <a:pt x="2661285" y="0"/>
                    </a:moveTo>
                    <a:cubicBezTo>
                      <a:pt x="2765108" y="52388"/>
                      <a:pt x="2823210" y="111443"/>
                      <a:pt x="2823210" y="175260"/>
                    </a:cubicBezTo>
                    <a:cubicBezTo>
                      <a:pt x="2823210" y="382905"/>
                      <a:pt x="2190750" y="550545"/>
                      <a:pt x="1411605" y="550545"/>
                    </a:cubicBezTo>
                    <a:cubicBezTo>
                      <a:pt x="632460" y="550545"/>
                      <a:pt x="0" y="382905"/>
                      <a:pt x="0" y="175260"/>
                    </a:cubicBezTo>
                    <a:cubicBezTo>
                      <a:pt x="0" y="121920"/>
                      <a:pt x="41910" y="70485"/>
                      <a:pt x="119063" y="24765"/>
                    </a:cubicBezTo>
                  </a:path>
                </a:pathLst>
              </a:custGeom>
              <a:noFill/>
              <a:ln w="28575" cap="flat" cmpd="sng">
                <a:solidFill>
                  <a:schemeClr val="bg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84" name="Google Shape;1102;p13">
                <a:extLst>
                  <a:ext uri="{FF2B5EF4-FFF2-40B4-BE49-F238E27FC236}">
                    <a16:creationId xmlns:a16="http://schemas.microsoft.com/office/drawing/2014/main" id="{29B51412-DF0E-4006-AF22-AFBC2A3056EF}"/>
                  </a:ext>
                </a:extLst>
              </p:cNvPr>
              <p:cNvSpPr/>
              <p:nvPr/>
            </p:nvSpPr>
            <p:spPr>
              <a:xfrm>
                <a:off x="6637972" y="3400425"/>
                <a:ext cx="329565" cy="57150"/>
              </a:xfrm>
              <a:custGeom>
                <a:avLst/>
                <a:gdLst/>
                <a:ahLst/>
                <a:cxnLst/>
                <a:rect l="l" t="t" r="r" b="b"/>
                <a:pathLst>
                  <a:path w="329565" h="57150" extrusionOk="0">
                    <a:moveTo>
                      <a:pt x="0" y="0"/>
                    </a:moveTo>
                    <a:cubicBezTo>
                      <a:pt x="120015" y="15240"/>
                      <a:pt x="231458" y="34290"/>
                      <a:pt x="329565" y="57150"/>
                    </a:cubicBezTo>
                  </a:path>
                </a:pathLst>
              </a:custGeom>
              <a:noFill/>
              <a:ln w="28575" cap="flat" cmpd="sng">
                <a:solidFill>
                  <a:schemeClr val="bg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85" name="Google Shape;1103;p13">
                <a:extLst>
                  <a:ext uri="{FF2B5EF4-FFF2-40B4-BE49-F238E27FC236}">
                    <a16:creationId xmlns:a16="http://schemas.microsoft.com/office/drawing/2014/main" id="{56A4CE28-92F2-4592-A293-74D640ACED35}"/>
                  </a:ext>
                </a:extLst>
              </p:cNvPr>
              <p:cNvSpPr/>
              <p:nvPr/>
            </p:nvSpPr>
            <p:spPr>
              <a:xfrm>
                <a:off x="5377815" y="3366134"/>
                <a:ext cx="888682" cy="43815"/>
              </a:xfrm>
              <a:custGeom>
                <a:avLst/>
                <a:gdLst/>
                <a:ahLst/>
                <a:cxnLst/>
                <a:rect l="l" t="t" r="r" b="b"/>
                <a:pathLst>
                  <a:path w="888682" h="43815" extrusionOk="0">
                    <a:moveTo>
                      <a:pt x="0" y="43815"/>
                    </a:moveTo>
                    <a:cubicBezTo>
                      <a:pt x="198120" y="15240"/>
                      <a:pt x="424815" y="0"/>
                      <a:pt x="665797" y="0"/>
                    </a:cubicBezTo>
                    <a:cubicBezTo>
                      <a:pt x="741997" y="0"/>
                      <a:pt x="816293" y="1905"/>
                      <a:pt x="888682" y="4763"/>
                    </a:cubicBezTo>
                  </a:path>
                </a:pathLst>
              </a:custGeom>
              <a:noFill/>
              <a:ln w="28575" cap="flat" cmpd="sng">
                <a:solidFill>
                  <a:schemeClr val="bg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86" name="Google Shape;1104;p13">
                <a:extLst>
                  <a:ext uri="{FF2B5EF4-FFF2-40B4-BE49-F238E27FC236}">
                    <a16:creationId xmlns:a16="http://schemas.microsoft.com/office/drawing/2014/main" id="{2C18B22E-84D0-43ED-A041-95D9F7A0C49A}"/>
                  </a:ext>
                </a:extLst>
              </p:cNvPr>
              <p:cNvSpPr/>
              <p:nvPr/>
            </p:nvSpPr>
            <p:spPr>
              <a:xfrm>
                <a:off x="4632007" y="3742372"/>
                <a:ext cx="2823210" cy="450532"/>
              </a:xfrm>
              <a:custGeom>
                <a:avLst/>
                <a:gdLst/>
                <a:ahLst/>
                <a:cxnLst/>
                <a:rect l="l" t="t" r="r" b="b"/>
                <a:pathLst>
                  <a:path w="2823210" h="450532" extrusionOk="0">
                    <a:moveTo>
                      <a:pt x="0" y="13335"/>
                    </a:moveTo>
                    <a:lnTo>
                      <a:pt x="0" y="75247"/>
                    </a:lnTo>
                    <a:cubicBezTo>
                      <a:pt x="0" y="282893"/>
                      <a:pt x="632460" y="450533"/>
                      <a:pt x="1411605" y="450533"/>
                    </a:cubicBezTo>
                    <a:cubicBezTo>
                      <a:pt x="2190750" y="450533"/>
                      <a:pt x="2823210" y="282893"/>
                      <a:pt x="2823210" y="75247"/>
                    </a:cubicBezTo>
                    <a:lnTo>
                      <a:pt x="2823210" y="0"/>
                    </a:lnTo>
                  </a:path>
                </a:pathLst>
              </a:custGeom>
              <a:noFill/>
              <a:ln w="28575" cap="flat" cmpd="sng">
                <a:solidFill>
                  <a:schemeClr val="bg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grpSp>
        <p:grpSp>
          <p:nvGrpSpPr>
            <p:cNvPr id="11" name="Google Shape;1105;p13">
              <a:extLst>
                <a:ext uri="{FF2B5EF4-FFF2-40B4-BE49-F238E27FC236}">
                  <a16:creationId xmlns:a16="http://schemas.microsoft.com/office/drawing/2014/main" id="{9C8A9F13-BAE8-4799-8E3C-C93AAC321682}"/>
                </a:ext>
              </a:extLst>
            </p:cNvPr>
            <p:cNvGrpSpPr/>
            <p:nvPr/>
          </p:nvGrpSpPr>
          <p:grpSpPr>
            <a:xfrm>
              <a:off x="6864562" y="2974657"/>
              <a:ext cx="567794" cy="572898"/>
              <a:chOff x="6864562" y="2974657"/>
              <a:chExt cx="567794" cy="572898"/>
            </a:xfrm>
          </p:grpSpPr>
          <p:sp>
            <p:nvSpPr>
              <p:cNvPr id="81" name="Google Shape;1106;p13">
                <a:extLst>
                  <a:ext uri="{FF2B5EF4-FFF2-40B4-BE49-F238E27FC236}">
                    <a16:creationId xmlns:a16="http://schemas.microsoft.com/office/drawing/2014/main" id="{6C901879-6E68-4229-88CE-F079EDE885C3}"/>
                  </a:ext>
                </a:extLst>
              </p:cNvPr>
              <p:cNvSpPr/>
              <p:nvPr/>
            </p:nvSpPr>
            <p:spPr>
              <a:xfrm>
                <a:off x="7160894" y="2974657"/>
                <a:ext cx="271462" cy="572898"/>
              </a:xfrm>
              <a:custGeom>
                <a:avLst/>
                <a:gdLst/>
                <a:ahLst/>
                <a:cxnLst/>
                <a:rect l="l" t="t" r="r" b="b"/>
                <a:pathLst>
                  <a:path w="271462" h="572898" extrusionOk="0">
                    <a:moveTo>
                      <a:pt x="8573" y="0"/>
                    </a:moveTo>
                    <a:cubicBezTo>
                      <a:pt x="150495" y="12383"/>
                      <a:pt x="262890" y="132398"/>
                      <a:pt x="262890" y="278130"/>
                    </a:cubicBezTo>
                    <a:cubicBezTo>
                      <a:pt x="262890" y="307658"/>
                      <a:pt x="266700" y="334328"/>
                      <a:pt x="266700" y="379095"/>
                    </a:cubicBezTo>
                    <a:cubicBezTo>
                      <a:pt x="266700" y="414338"/>
                      <a:pt x="271463" y="448628"/>
                      <a:pt x="271463" y="482918"/>
                    </a:cubicBezTo>
                    <a:cubicBezTo>
                      <a:pt x="271463" y="515303"/>
                      <a:pt x="259080" y="541973"/>
                      <a:pt x="233363" y="551498"/>
                    </a:cubicBezTo>
                    <a:cubicBezTo>
                      <a:pt x="214313" y="559118"/>
                      <a:pt x="195263" y="561975"/>
                      <a:pt x="175260" y="563880"/>
                    </a:cubicBezTo>
                    <a:cubicBezTo>
                      <a:pt x="153353" y="565785"/>
                      <a:pt x="132398" y="567690"/>
                      <a:pt x="110490" y="568643"/>
                    </a:cubicBezTo>
                    <a:cubicBezTo>
                      <a:pt x="72390" y="569595"/>
                      <a:pt x="39053" y="574358"/>
                      <a:pt x="0" y="572453"/>
                    </a:cubicBezTo>
                  </a:path>
                </a:pathLst>
              </a:custGeom>
              <a:noFill/>
              <a:ln w="28575" cap="flat" cmpd="sng">
                <a:solidFill>
                  <a:schemeClr val="bg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82" name="Google Shape;1107;p13">
                <a:extLst>
                  <a:ext uri="{FF2B5EF4-FFF2-40B4-BE49-F238E27FC236}">
                    <a16:creationId xmlns:a16="http://schemas.microsoft.com/office/drawing/2014/main" id="{8A826F16-78C1-4506-9048-0A2E4E8C18C2}"/>
                  </a:ext>
                </a:extLst>
              </p:cNvPr>
              <p:cNvSpPr/>
              <p:nvPr/>
            </p:nvSpPr>
            <p:spPr>
              <a:xfrm>
                <a:off x="6864562" y="2993707"/>
                <a:ext cx="154409" cy="448627"/>
              </a:xfrm>
              <a:custGeom>
                <a:avLst/>
                <a:gdLst/>
                <a:ahLst/>
                <a:cxnLst/>
                <a:rect l="l" t="t" r="r" b="b"/>
                <a:pathLst>
                  <a:path w="154409" h="448627" extrusionOk="0">
                    <a:moveTo>
                      <a:pt x="23917" y="448628"/>
                    </a:moveTo>
                    <a:cubicBezTo>
                      <a:pt x="24869" y="400050"/>
                      <a:pt x="19155" y="387668"/>
                      <a:pt x="7725" y="344805"/>
                    </a:cubicBezTo>
                    <a:cubicBezTo>
                      <a:pt x="3915" y="331470"/>
                      <a:pt x="105" y="296228"/>
                      <a:pt x="105" y="282893"/>
                    </a:cubicBezTo>
                    <a:cubicBezTo>
                      <a:pt x="-848" y="265748"/>
                      <a:pt x="4867" y="237173"/>
                      <a:pt x="10582" y="220980"/>
                    </a:cubicBezTo>
                    <a:cubicBezTo>
                      <a:pt x="38205" y="138113"/>
                      <a:pt x="60112" y="31433"/>
                      <a:pt x="154409" y="0"/>
                    </a:cubicBezTo>
                  </a:path>
                </a:pathLst>
              </a:custGeom>
              <a:noFill/>
              <a:ln w="28575" cap="flat" cmpd="sng">
                <a:solidFill>
                  <a:schemeClr val="bg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grpSp>
        <p:sp>
          <p:nvSpPr>
            <p:cNvPr id="12" name="Google Shape;1108;p13">
              <a:extLst>
                <a:ext uri="{FF2B5EF4-FFF2-40B4-BE49-F238E27FC236}">
                  <a16:creationId xmlns:a16="http://schemas.microsoft.com/office/drawing/2014/main" id="{69FA5FAB-5B12-413C-8D2A-EB7E8F89F758}"/>
                </a:ext>
              </a:extLst>
            </p:cNvPr>
            <p:cNvSpPr/>
            <p:nvPr/>
          </p:nvSpPr>
          <p:spPr>
            <a:xfrm>
              <a:off x="6729193" y="2239081"/>
              <a:ext cx="683296" cy="612703"/>
            </a:xfrm>
            <a:custGeom>
              <a:avLst/>
              <a:gdLst/>
              <a:ahLst/>
              <a:cxnLst/>
              <a:rect l="l" t="t" r="r" b="b"/>
              <a:pathLst>
                <a:path w="683296" h="612703" extrusionOk="0">
                  <a:moveTo>
                    <a:pt x="587912" y="612704"/>
                  </a:moveTo>
                  <a:cubicBezTo>
                    <a:pt x="643157" y="609846"/>
                    <a:pt x="686019" y="562221"/>
                    <a:pt x="683162" y="506976"/>
                  </a:cubicBezTo>
                  <a:cubicBezTo>
                    <a:pt x="681257" y="473639"/>
                    <a:pt x="663159" y="445064"/>
                    <a:pt x="636489" y="427919"/>
                  </a:cubicBezTo>
                  <a:cubicBezTo>
                    <a:pt x="653634" y="411726"/>
                    <a:pt x="664112" y="387914"/>
                    <a:pt x="663159" y="363149"/>
                  </a:cubicBezTo>
                  <a:cubicBezTo>
                    <a:pt x="661254" y="327906"/>
                    <a:pt x="638394" y="299331"/>
                    <a:pt x="606962" y="288854"/>
                  </a:cubicBezTo>
                  <a:cubicBezTo>
                    <a:pt x="625059" y="272661"/>
                    <a:pt x="635537" y="248849"/>
                    <a:pt x="634584" y="223131"/>
                  </a:cubicBezTo>
                  <a:cubicBezTo>
                    <a:pt x="631726" y="177411"/>
                    <a:pt x="592674" y="142169"/>
                    <a:pt x="546954" y="144074"/>
                  </a:cubicBezTo>
                  <a:cubicBezTo>
                    <a:pt x="536476" y="145026"/>
                    <a:pt x="525999" y="146931"/>
                    <a:pt x="516474" y="151694"/>
                  </a:cubicBezTo>
                  <a:cubicBezTo>
                    <a:pt x="493614" y="60254"/>
                    <a:pt x="408841" y="-4516"/>
                    <a:pt x="311687" y="246"/>
                  </a:cubicBezTo>
                  <a:cubicBezTo>
                    <a:pt x="226914" y="5009"/>
                    <a:pt x="157381" y="61206"/>
                    <a:pt x="131664" y="136454"/>
                  </a:cubicBezTo>
                  <a:cubicBezTo>
                    <a:pt x="128806" y="136454"/>
                    <a:pt x="125949" y="136454"/>
                    <a:pt x="123091" y="136454"/>
                  </a:cubicBezTo>
                  <a:cubicBezTo>
                    <a:pt x="51654" y="140264"/>
                    <a:pt x="3076" y="201224"/>
                    <a:pt x="219" y="273614"/>
                  </a:cubicBezTo>
                  <a:cubicBezTo>
                    <a:pt x="-1686" y="311714"/>
                    <a:pt x="8791" y="366006"/>
                    <a:pt x="33556" y="368864"/>
                  </a:cubicBezTo>
                </a:path>
              </a:pathLst>
            </a:custGeom>
            <a:noFill/>
            <a:ln w="28575" cap="flat" cmpd="sng">
              <a:solidFill>
                <a:schemeClr val="bg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grpSp>
          <p:nvGrpSpPr>
            <p:cNvPr id="13" name="Google Shape;1109;p13">
              <a:extLst>
                <a:ext uri="{FF2B5EF4-FFF2-40B4-BE49-F238E27FC236}">
                  <a16:creationId xmlns:a16="http://schemas.microsoft.com/office/drawing/2014/main" id="{61A0E365-7076-4B9D-8DBC-715E09F5B16E}"/>
                </a:ext>
              </a:extLst>
            </p:cNvPr>
            <p:cNvGrpSpPr/>
            <p:nvPr/>
          </p:nvGrpSpPr>
          <p:grpSpPr>
            <a:xfrm>
              <a:off x="6809422" y="2470784"/>
              <a:ext cx="447675" cy="450845"/>
              <a:chOff x="6809422" y="2470784"/>
              <a:chExt cx="447675" cy="450845"/>
            </a:xfrm>
          </p:grpSpPr>
          <p:sp>
            <p:nvSpPr>
              <p:cNvPr id="79" name="Google Shape;1110;p13">
                <a:extLst>
                  <a:ext uri="{FF2B5EF4-FFF2-40B4-BE49-F238E27FC236}">
                    <a16:creationId xmlns:a16="http://schemas.microsoft.com/office/drawing/2014/main" id="{E3629775-F8B1-4164-BC6E-B4787285D69C}"/>
                  </a:ext>
                </a:extLst>
              </p:cNvPr>
              <p:cNvSpPr/>
              <p:nvPr/>
            </p:nvSpPr>
            <p:spPr>
              <a:xfrm>
                <a:off x="6810375" y="2470784"/>
                <a:ext cx="422909" cy="142875"/>
              </a:xfrm>
              <a:custGeom>
                <a:avLst/>
                <a:gdLst/>
                <a:ahLst/>
                <a:cxnLst/>
                <a:rect l="l" t="t" r="r" b="b"/>
                <a:pathLst>
                  <a:path w="422909" h="142875" extrusionOk="0">
                    <a:moveTo>
                      <a:pt x="0" y="89535"/>
                    </a:moveTo>
                    <a:cubicBezTo>
                      <a:pt x="50482" y="80010"/>
                      <a:pt x="90488" y="45720"/>
                      <a:pt x="109538" y="0"/>
                    </a:cubicBezTo>
                    <a:cubicBezTo>
                      <a:pt x="130493" y="60960"/>
                      <a:pt x="189547" y="103823"/>
                      <a:pt x="257175" y="100965"/>
                    </a:cubicBezTo>
                    <a:cubicBezTo>
                      <a:pt x="285750" y="99060"/>
                      <a:pt x="311468" y="89535"/>
                      <a:pt x="333375" y="75248"/>
                    </a:cubicBezTo>
                    <a:cubicBezTo>
                      <a:pt x="348615" y="111443"/>
                      <a:pt x="382905" y="138113"/>
                      <a:pt x="422910" y="142875"/>
                    </a:cubicBezTo>
                  </a:path>
                </a:pathLst>
              </a:custGeom>
              <a:noFill/>
              <a:ln w="28575" cap="flat" cmpd="sng">
                <a:solidFill>
                  <a:schemeClr val="bg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80" name="Google Shape;1111;p13">
                <a:extLst>
                  <a:ext uri="{FF2B5EF4-FFF2-40B4-BE49-F238E27FC236}">
                    <a16:creationId xmlns:a16="http://schemas.microsoft.com/office/drawing/2014/main" id="{DC50CC09-220C-4824-A7CD-A7429BD6ED41}"/>
                  </a:ext>
                </a:extLst>
              </p:cNvPr>
              <p:cNvSpPr/>
              <p:nvPr/>
            </p:nvSpPr>
            <p:spPr>
              <a:xfrm>
                <a:off x="6809422" y="2598420"/>
                <a:ext cx="447675" cy="323209"/>
              </a:xfrm>
              <a:custGeom>
                <a:avLst/>
                <a:gdLst/>
                <a:ahLst/>
                <a:cxnLst/>
                <a:rect l="l" t="t" r="r" b="b"/>
                <a:pathLst>
                  <a:path w="447675" h="323209" extrusionOk="0">
                    <a:moveTo>
                      <a:pt x="447675" y="177165"/>
                    </a:moveTo>
                    <a:cubicBezTo>
                      <a:pt x="415290" y="259080"/>
                      <a:pt x="340043" y="318135"/>
                      <a:pt x="250508" y="322898"/>
                    </a:cubicBezTo>
                    <a:lnTo>
                      <a:pt x="243840" y="322898"/>
                    </a:lnTo>
                    <a:cubicBezTo>
                      <a:pt x="119063" y="329565"/>
                      <a:pt x="11430" y="228600"/>
                      <a:pt x="4763" y="98108"/>
                    </a:cubicBezTo>
                    <a:lnTo>
                      <a:pt x="0" y="0"/>
                    </a:lnTo>
                  </a:path>
                </a:pathLst>
              </a:custGeom>
              <a:noFill/>
              <a:ln w="28575" cap="flat" cmpd="sng">
                <a:solidFill>
                  <a:schemeClr val="bg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grpSp>
        <p:sp>
          <p:nvSpPr>
            <p:cNvPr id="14" name="Google Shape;1112;p13">
              <a:extLst>
                <a:ext uri="{FF2B5EF4-FFF2-40B4-BE49-F238E27FC236}">
                  <a16:creationId xmlns:a16="http://schemas.microsoft.com/office/drawing/2014/main" id="{C10456CA-E427-4995-A3F7-A9DF58070694}"/>
                </a:ext>
              </a:extLst>
            </p:cNvPr>
            <p:cNvSpPr/>
            <p:nvPr/>
          </p:nvSpPr>
          <p:spPr>
            <a:xfrm>
              <a:off x="6871289" y="2687002"/>
              <a:ext cx="49575" cy="67672"/>
            </a:xfrm>
            <a:custGeom>
              <a:avLst/>
              <a:gdLst/>
              <a:ahLst/>
              <a:cxnLst/>
              <a:rect l="l" t="t" r="r" b="b"/>
              <a:pathLst>
                <a:path w="49575" h="67672" extrusionOk="0">
                  <a:moveTo>
                    <a:pt x="45765" y="0"/>
                  </a:moveTo>
                  <a:lnTo>
                    <a:pt x="31478" y="953"/>
                  </a:lnTo>
                  <a:cubicBezTo>
                    <a:pt x="13380" y="1905"/>
                    <a:pt x="-908" y="17145"/>
                    <a:pt x="45" y="36195"/>
                  </a:cubicBezTo>
                  <a:lnTo>
                    <a:pt x="45" y="36195"/>
                  </a:lnTo>
                  <a:cubicBezTo>
                    <a:pt x="998" y="54292"/>
                    <a:pt x="16238" y="68580"/>
                    <a:pt x="35288" y="67628"/>
                  </a:cubicBezTo>
                  <a:lnTo>
                    <a:pt x="49575" y="66675"/>
                  </a:lnTo>
                </a:path>
              </a:pathLst>
            </a:custGeom>
            <a:noFill/>
            <a:ln w="28575" cap="flat" cmpd="sng">
              <a:solidFill>
                <a:schemeClr val="bg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15" name="Google Shape;1113;p13">
              <a:extLst>
                <a:ext uri="{FF2B5EF4-FFF2-40B4-BE49-F238E27FC236}">
                  <a16:creationId xmlns:a16="http://schemas.microsoft.com/office/drawing/2014/main" id="{8DD14214-19BD-40D8-A798-05CA59864233}"/>
                </a:ext>
              </a:extLst>
            </p:cNvPr>
            <p:cNvSpPr/>
            <p:nvPr/>
          </p:nvSpPr>
          <p:spPr>
            <a:xfrm>
              <a:off x="6889432" y="2635567"/>
              <a:ext cx="5715" cy="5715"/>
            </a:xfrm>
            <a:custGeom>
              <a:avLst/>
              <a:gdLst/>
              <a:ahLst/>
              <a:cxnLst/>
              <a:rect l="l" t="t" r="r" b="b"/>
              <a:pathLst>
                <a:path w="5715" h="5715" extrusionOk="0">
                  <a:moveTo>
                    <a:pt x="5715" y="2858"/>
                  </a:moveTo>
                  <a:cubicBezTo>
                    <a:pt x="5715" y="4436"/>
                    <a:pt x="4436" y="5715"/>
                    <a:pt x="2858" y="5715"/>
                  </a:cubicBezTo>
                  <a:cubicBezTo>
                    <a:pt x="1279" y="5715"/>
                    <a:pt x="0" y="4436"/>
                    <a:pt x="0" y="2858"/>
                  </a:cubicBezTo>
                  <a:cubicBezTo>
                    <a:pt x="0" y="1279"/>
                    <a:pt x="1279" y="0"/>
                    <a:pt x="2858" y="0"/>
                  </a:cubicBezTo>
                  <a:cubicBezTo>
                    <a:pt x="4436" y="0"/>
                    <a:pt x="5715" y="1279"/>
                    <a:pt x="5715" y="2858"/>
                  </a:cubicBezTo>
                  <a:close/>
                </a:path>
              </a:pathLst>
            </a:custGeom>
            <a:solidFill>
              <a:srgbClr val="623460"/>
            </a:solidFill>
            <a:ln w="28575" cap="flat" cmpd="sng">
              <a:solidFill>
                <a:schemeClr val="bg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16" name="Google Shape;1114;p13">
              <a:extLst>
                <a:ext uri="{FF2B5EF4-FFF2-40B4-BE49-F238E27FC236}">
                  <a16:creationId xmlns:a16="http://schemas.microsoft.com/office/drawing/2014/main" id="{1945E5C0-5FBE-4614-9174-D77BED8E33B5}"/>
                </a:ext>
              </a:extLst>
            </p:cNvPr>
            <p:cNvSpPr/>
            <p:nvPr/>
          </p:nvSpPr>
          <p:spPr>
            <a:xfrm>
              <a:off x="6961822" y="2631757"/>
              <a:ext cx="5715" cy="5715"/>
            </a:xfrm>
            <a:custGeom>
              <a:avLst/>
              <a:gdLst/>
              <a:ahLst/>
              <a:cxnLst/>
              <a:rect l="l" t="t" r="r" b="b"/>
              <a:pathLst>
                <a:path w="5715" h="5715" extrusionOk="0">
                  <a:moveTo>
                    <a:pt x="5715" y="2858"/>
                  </a:moveTo>
                  <a:cubicBezTo>
                    <a:pt x="5715" y="4436"/>
                    <a:pt x="4436" y="5715"/>
                    <a:pt x="2858" y="5715"/>
                  </a:cubicBezTo>
                  <a:cubicBezTo>
                    <a:pt x="1280" y="5715"/>
                    <a:pt x="0" y="4436"/>
                    <a:pt x="0" y="2858"/>
                  </a:cubicBezTo>
                  <a:cubicBezTo>
                    <a:pt x="0" y="1279"/>
                    <a:pt x="1280" y="0"/>
                    <a:pt x="2858" y="0"/>
                  </a:cubicBezTo>
                  <a:cubicBezTo>
                    <a:pt x="4436" y="0"/>
                    <a:pt x="5715" y="1279"/>
                    <a:pt x="5715" y="2858"/>
                  </a:cubicBezTo>
                  <a:close/>
                </a:path>
              </a:pathLst>
            </a:custGeom>
            <a:solidFill>
              <a:srgbClr val="623460"/>
            </a:solidFill>
            <a:ln w="28575" cap="flat" cmpd="sng">
              <a:solidFill>
                <a:schemeClr val="bg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17" name="Google Shape;1115;p13">
              <a:extLst>
                <a:ext uri="{FF2B5EF4-FFF2-40B4-BE49-F238E27FC236}">
                  <a16:creationId xmlns:a16="http://schemas.microsoft.com/office/drawing/2014/main" id="{BB64D786-A4DD-4CC4-8D10-60C129973AE4}"/>
                </a:ext>
              </a:extLst>
            </p:cNvPr>
            <p:cNvSpPr/>
            <p:nvPr/>
          </p:nvSpPr>
          <p:spPr>
            <a:xfrm>
              <a:off x="7208388" y="2603051"/>
              <a:ext cx="90750" cy="126813"/>
            </a:xfrm>
            <a:custGeom>
              <a:avLst/>
              <a:gdLst/>
              <a:ahLst/>
              <a:cxnLst/>
              <a:rect l="l" t="t" r="r" b="b"/>
              <a:pathLst>
                <a:path w="90750" h="126813" extrusionOk="0">
                  <a:moveTo>
                    <a:pt x="48709" y="126814"/>
                  </a:moveTo>
                  <a:lnTo>
                    <a:pt x="48709" y="126814"/>
                  </a:lnTo>
                  <a:cubicBezTo>
                    <a:pt x="73474" y="125861"/>
                    <a:pt x="92524" y="104906"/>
                    <a:pt x="90619" y="80141"/>
                  </a:cubicBezTo>
                  <a:lnTo>
                    <a:pt x="88714" y="42041"/>
                  </a:lnTo>
                  <a:cubicBezTo>
                    <a:pt x="87761" y="17276"/>
                    <a:pt x="66806" y="-1774"/>
                    <a:pt x="42042" y="131"/>
                  </a:cubicBezTo>
                  <a:lnTo>
                    <a:pt x="42042" y="131"/>
                  </a:lnTo>
                  <a:cubicBezTo>
                    <a:pt x="17277" y="1084"/>
                    <a:pt x="-1773" y="22039"/>
                    <a:pt x="131" y="46804"/>
                  </a:cubicBezTo>
                </a:path>
              </a:pathLst>
            </a:custGeom>
            <a:noFill/>
            <a:ln w="28575" cap="flat" cmpd="sng">
              <a:solidFill>
                <a:schemeClr val="bg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18" name="Google Shape;1116;p13">
              <a:extLst>
                <a:ext uri="{FF2B5EF4-FFF2-40B4-BE49-F238E27FC236}">
                  <a16:creationId xmlns:a16="http://schemas.microsoft.com/office/drawing/2014/main" id="{9B7B9115-1ECA-42C6-903F-A8B396627169}"/>
                </a:ext>
              </a:extLst>
            </p:cNvPr>
            <p:cNvSpPr/>
            <p:nvPr/>
          </p:nvSpPr>
          <p:spPr>
            <a:xfrm>
              <a:off x="6201727" y="3042284"/>
              <a:ext cx="441959" cy="450532"/>
            </a:xfrm>
            <a:custGeom>
              <a:avLst/>
              <a:gdLst/>
              <a:ahLst/>
              <a:cxnLst/>
              <a:rect l="l" t="t" r="r" b="b"/>
              <a:pathLst>
                <a:path w="441959" h="450532" extrusionOk="0">
                  <a:moveTo>
                    <a:pt x="400050" y="184785"/>
                  </a:moveTo>
                  <a:lnTo>
                    <a:pt x="354330" y="0"/>
                  </a:lnTo>
                  <a:lnTo>
                    <a:pt x="0" y="36195"/>
                  </a:lnTo>
                  <a:lnTo>
                    <a:pt x="86678" y="450533"/>
                  </a:lnTo>
                  <a:lnTo>
                    <a:pt x="441960" y="407670"/>
                  </a:lnTo>
                  <a:lnTo>
                    <a:pt x="414338" y="246697"/>
                  </a:lnTo>
                </a:path>
              </a:pathLst>
            </a:custGeom>
            <a:noFill/>
            <a:ln w="28575" cap="flat" cmpd="sng">
              <a:solidFill>
                <a:schemeClr val="bg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19" name="Google Shape;1117;p13">
              <a:extLst>
                <a:ext uri="{FF2B5EF4-FFF2-40B4-BE49-F238E27FC236}">
                  <a16:creationId xmlns:a16="http://schemas.microsoft.com/office/drawing/2014/main" id="{76452142-6E24-44A1-BD8B-EE4E2DA764B2}"/>
                </a:ext>
              </a:extLst>
            </p:cNvPr>
            <p:cNvSpPr/>
            <p:nvPr/>
          </p:nvSpPr>
          <p:spPr>
            <a:xfrm>
              <a:off x="7025296" y="3094672"/>
              <a:ext cx="20346" cy="229552"/>
            </a:xfrm>
            <a:custGeom>
              <a:avLst/>
              <a:gdLst/>
              <a:ahLst/>
              <a:cxnLst/>
              <a:rect l="l" t="t" r="r" b="b"/>
              <a:pathLst>
                <a:path w="20346" h="229552" extrusionOk="0">
                  <a:moveTo>
                    <a:pt x="20346" y="0"/>
                  </a:moveTo>
                  <a:cubicBezTo>
                    <a:pt x="20346" y="5715"/>
                    <a:pt x="20346" y="12383"/>
                    <a:pt x="18441" y="18097"/>
                  </a:cubicBezTo>
                  <a:cubicBezTo>
                    <a:pt x="12726" y="34290"/>
                    <a:pt x="11773" y="42863"/>
                    <a:pt x="10821" y="60960"/>
                  </a:cubicBezTo>
                  <a:cubicBezTo>
                    <a:pt x="9869" y="87630"/>
                    <a:pt x="344" y="111443"/>
                    <a:pt x="344" y="138113"/>
                  </a:cubicBezTo>
                  <a:cubicBezTo>
                    <a:pt x="-609" y="168593"/>
                    <a:pt x="344" y="199072"/>
                    <a:pt x="4154" y="229553"/>
                  </a:cubicBezTo>
                </a:path>
              </a:pathLst>
            </a:custGeom>
            <a:noFill/>
            <a:ln w="28575" cap="flat" cmpd="sng">
              <a:solidFill>
                <a:schemeClr val="bg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20" name="Google Shape;1118;p13">
              <a:extLst>
                <a:ext uri="{FF2B5EF4-FFF2-40B4-BE49-F238E27FC236}">
                  <a16:creationId xmlns:a16="http://schemas.microsoft.com/office/drawing/2014/main" id="{E81F6A8E-AE5A-4749-B87C-F251ED680359}"/>
                </a:ext>
              </a:extLst>
            </p:cNvPr>
            <p:cNvSpPr/>
            <p:nvPr/>
          </p:nvSpPr>
          <p:spPr>
            <a:xfrm>
              <a:off x="7117080" y="3226117"/>
              <a:ext cx="120014" cy="12382"/>
            </a:xfrm>
            <a:custGeom>
              <a:avLst/>
              <a:gdLst/>
              <a:ahLst/>
              <a:cxnLst/>
              <a:rect l="l" t="t" r="r" b="b"/>
              <a:pathLst>
                <a:path w="120014" h="12382" extrusionOk="0">
                  <a:moveTo>
                    <a:pt x="0" y="0"/>
                  </a:moveTo>
                  <a:cubicBezTo>
                    <a:pt x="39052" y="7620"/>
                    <a:pt x="80010" y="11430"/>
                    <a:pt x="120015" y="12382"/>
                  </a:cubicBezTo>
                </a:path>
              </a:pathLst>
            </a:custGeom>
            <a:noFill/>
            <a:ln w="28575" cap="flat" cmpd="sng">
              <a:solidFill>
                <a:schemeClr val="bg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21" name="Google Shape;1119;p13">
              <a:extLst>
                <a:ext uri="{FF2B5EF4-FFF2-40B4-BE49-F238E27FC236}">
                  <a16:creationId xmlns:a16="http://schemas.microsoft.com/office/drawing/2014/main" id="{1332A9C2-DEEE-4F99-9DF9-3A199305069D}"/>
                </a:ext>
              </a:extLst>
            </p:cNvPr>
            <p:cNvSpPr/>
            <p:nvPr/>
          </p:nvSpPr>
          <p:spPr>
            <a:xfrm>
              <a:off x="6558617" y="3214721"/>
              <a:ext cx="151710" cy="149050"/>
            </a:xfrm>
            <a:custGeom>
              <a:avLst/>
              <a:gdLst/>
              <a:ahLst/>
              <a:cxnLst/>
              <a:rect l="l" t="t" r="r" b="b"/>
              <a:pathLst>
                <a:path w="151710" h="149050" extrusionOk="0">
                  <a:moveTo>
                    <a:pt x="120312" y="12348"/>
                  </a:moveTo>
                  <a:cubicBezTo>
                    <a:pt x="141267" y="29494"/>
                    <a:pt x="155555" y="59973"/>
                    <a:pt x="150792" y="86644"/>
                  </a:cubicBezTo>
                  <a:cubicBezTo>
                    <a:pt x="148887" y="96169"/>
                    <a:pt x="146030" y="104741"/>
                    <a:pt x="143172" y="113313"/>
                  </a:cubicBezTo>
                  <a:cubicBezTo>
                    <a:pt x="139362" y="122838"/>
                    <a:pt x="134600" y="132363"/>
                    <a:pt x="126980" y="139984"/>
                  </a:cubicBezTo>
                  <a:cubicBezTo>
                    <a:pt x="107930" y="159034"/>
                    <a:pt x="77450" y="145698"/>
                    <a:pt x="70782" y="121886"/>
                  </a:cubicBezTo>
                  <a:cubicBezTo>
                    <a:pt x="66972" y="110456"/>
                    <a:pt x="66972" y="97121"/>
                    <a:pt x="65067" y="85691"/>
                  </a:cubicBezTo>
                  <a:cubicBezTo>
                    <a:pt x="60305" y="63784"/>
                    <a:pt x="27920" y="79976"/>
                    <a:pt x="14585" y="73309"/>
                  </a:cubicBezTo>
                  <a:cubicBezTo>
                    <a:pt x="9822" y="70451"/>
                    <a:pt x="6012" y="66641"/>
                    <a:pt x="3155" y="61878"/>
                  </a:cubicBezTo>
                  <a:cubicBezTo>
                    <a:pt x="2202" y="59973"/>
                    <a:pt x="297" y="57116"/>
                    <a:pt x="297" y="55211"/>
                  </a:cubicBezTo>
                  <a:cubicBezTo>
                    <a:pt x="-1608" y="45686"/>
                    <a:pt x="6012" y="32351"/>
                    <a:pt x="12680" y="25684"/>
                  </a:cubicBezTo>
                  <a:cubicBezTo>
                    <a:pt x="18395" y="20921"/>
                    <a:pt x="25062" y="19016"/>
                    <a:pt x="31730" y="17111"/>
                  </a:cubicBezTo>
                  <a:cubicBezTo>
                    <a:pt x="46970" y="12348"/>
                    <a:pt x="59352" y="3776"/>
                    <a:pt x="74592" y="919"/>
                  </a:cubicBezTo>
                  <a:cubicBezTo>
                    <a:pt x="90785" y="-1939"/>
                    <a:pt x="106977" y="1871"/>
                    <a:pt x="120312" y="12348"/>
                  </a:cubicBezTo>
                  <a:close/>
                </a:path>
              </a:pathLst>
            </a:custGeom>
            <a:noFill/>
            <a:ln w="28575" cap="flat" cmpd="sng">
              <a:solidFill>
                <a:schemeClr val="bg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22" name="Google Shape;1120;p13">
              <a:extLst>
                <a:ext uri="{FF2B5EF4-FFF2-40B4-BE49-F238E27FC236}">
                  <a16:creationId xmlns:a16="http://schemas.microsoft.com/office/drawing/2014/main" id="{478A3D5F-42DF-4FBD-81ED-D3023813A08A}"/>
                </a:ext>
              </a:extLst>
            </p:cNvPr>
            <p:cNvSpPr/>
            <p:nvPr/>
          </p:nvSpPr>
          <p:spPr>
            <a:xfrm>
              <a:off x="6695122" y="3262312"/>
              <a:ext cx="147637" cy="116205"/>
            </a:xfrm>
            <a:custGeom>
              <a:avLst/>
              <a:gdLst/>
              <a:ahLst/>
              <a:cxnLst/>
              <a:rect l="l" t="t" r="r" b="b"/>
              <a:pathLst>
                <a:path w="147637" h="116205" extrusionOk="0">
                  <a:moveTo>
                    <a:pt x="147638" y="17145"/>
                  </a:moveTo>
                  <a:cubicBezTo>
                    <a:pt x="106680" y="20955"/>
                    <a:pt x="63818" y="15240"/>
                    <a:pt x="24765" y="0"/>
                  </a:cubicBezTo>
                  <a:cubicBezTo>
                    <a:pt x="16193" y="39053"/>
                    <a:pt x="8572" y="78105"/>
                    <a:pt x="0" y="116205"/>
                  </a:cubicBezTo>
                </a:path>
              </a:pathLst>
            </a:custGeom>
            <a:noFill/>
            <a:ln w="28575" cap="flat" cmpd="sng">
              <a:solidFill>
                <a:schemeClr val="bg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23" name="Google Shape;1121;p13">
              <a:extLst>
                <a:ext uri="{FF2B5EF4-FFF2-40B4-BE49-F238E27FC236}">
                  <a16:creationId xmlns:a16="http://schemas.microsoft.com/office/drawing/2014/main" id="{F72CD1FA-C5DA-441A-9912-933731940BEB}"/>
                </a:ext>
              </a:extLst>
            </p:cNvPr>
            <p:cNvSpPr/>
            <p:nvPr/>
          </p:nvSpPr>
          <p:spPr>
            <a:xfrm>
              <a:off x="6941819" y="2825115"/>
              <a:ext cx="86436" cy="57150"/>
            </a:xfrm>
            <a:custGeom>
              <a:avLst/>
              <a:gdLst/>
              <a:ahLst/>
              <a:cxnLst/>
              <a:rect l="l" t="t" r="r" b="b"/>
              <a:pathLst>
                <a:path w="86436" h="57150" extrusionOk="0">
                  <a:moveTo>
                    <a:pt x="0" y="13335"/>
                  </a:moveTo>
                  <a:cubicBezTo>
                    <a:pt x="33338" y="12382"/>
                    <a:pt x="56198" y="9525"/>
                    <a:pt x="81915" y="0"/>
                  </a:cubicBezTo>
                  <a:cubicBezTo>
                    <a:pt x="93345" y="33338"/>
                    <a:pt x="81915" y="52388"/>
                    <a:pt x="60960" y="57150"/>
                  </a:cubicBezTo>
                </a:path>
              </a:pathLst>
            </a:custGeom>
            <a:noFill/>
            <a:ln w="28575" cap="flat" cmpd="sng">
              <a:solidFill>
                <a:schemeClr val="bg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grpSp>
          <p:nvGrpSpPr>
            <p:cNvPr id="24" name="Google Shape;1122;p13">
              <a:extLst>
                <a:ext uri="{FF2B5EF4-FFF2-40B4-BE49-F238E27FC236}">
                  <a16:creationId xmlns:a16="http://schemas.microsoft.com/office/drawing/2014/main" id="{2452B5F3-28C1-4A41-9724-B8856843CCDE}"/>
                </a:ext>
              </a:extLst>
            </p:cNvPr>
            <p:cNvGrpSpPr/>
            <p:nvPr/>
          </p:nvGrpSpPr>
          <p:grpSpPr>
            <a:xfrm>
              <a:off x="6276975" y="3124882"/>
              <a:ext cx="282602" cy="258633"/>
              <a:chOff x="6276975" y="3124882"/>
              <a:chExt cx="282602" cy="258633"/>
            </a:xfrm>
          </p:grpSpPr>
          <p:grpSp>
            <p:nvGrpSpPr>
              <p:cNvPr id="64" name="Google Shape;1123;p13">
                <a:extLst>
                  <a:ext uri="{FF2B5EF4-FFF2-40B4-BE49-F238E27FC236}">
                    <a16:creationId xmlns:a16="http://schemas.microsoft.com/office/drawing/2014/main" id="{81AA98FD-AFB1-4F52-975C-2916A592A398}"/>
                  </a:ext>
                </a:extLst>
              </p:cNvPr>
              <p:cNvGrpSpPr/>
              <p:nvPr/>
            </p:nvGrpSpPr>
            <p:grpSpPr>
              <a:xfrm>
                <a:off x="6276975" y="3124882"/>
                <a:ext cx="282602" cy="258633"/>
                <a:chOff x="6276975" y="3124882"/>
                <a:chExt cx="282602" cy="258633"/>
              </a:xfrm>
            </p:grpSpPr>
            <p:sp>
              <p:nvSpPr>
                <p:cNvPr id="68" name="Google Shape;1124;p13">
                  <a:extLst>
                    <a:ext uri="{FF2B5EF4-FFF2-40B4-BE49-F238E27FC236}">
                      <a16:creationId xmlns:a16="http://schemas.microsoft.com/office/drawing/2014/main" id="{5B0AEB1B-5B76-4119-903F-F8503DA5A149}"/>
                    </a:ext>
                  </a:extLst>
                </p:cNvPr>
                <p:cNvSpPr/>
                <p:nvPr/>
              </p:nvSpPr>
              <p:spPr>
                <a:xfrm>
                  <a:off x="6317932" y="3124882"/>
                  <a:ext cx="192405" cy="65040"/>
                </a:xfrm>
                <a:custGeom>
                  <a:avLst/>
                  <a:gdLst/>
                  <a:ahLst/>
                  <a:cxnLst/>
                  <a:rect l="l" t="t" r="r" b="b"/>
                  <a:pathLst>
                    <a:path w="192405" h="65040" extrusionOk="0">
                      <a:moveTo>
                        <a:pt x="192405" y="49800"/>
                      </a:moveTo>
                      <a:cubicBezTo>
                        <a:pt x="165735" y="17415"/>
                        <a:pt x="123825" y="-2587"/>
                        <a:pt x="82868" y="271"/>
                      </a:cubicBezTo>
                      <a:lnTo>
                        <a:pt x="80010" y="271"/>
                      </a:lnTo>
                      <a:cubicBezTo>
                        <a:pt x="38100" y="3128"/>
                        <a:pt x="8573" y="29798"/>
                        <a:pt x="0" y="65040"/>
                      </a:cubicBezTo>
                    </a:path>
                  </a:pathLst>
                </a:custGeom>
                <a:noFill/>
                <a:ln w="28575" cap="flat" cmpd="sng">
                  <a:solidFill>
                    <a:schemeClr val="bg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69" name="Google Shape;1125;p13">
                  <a:extLst>
                    <a:ext uri="{FF2B5EF4-FFF2-40B4-BE49-F238E27FC236}">
                      <a16:creationId xmlns:a16="http://schemas.microsoft.com/office/drawing/2014/main" id="{122578B7-8554-4089-92E7-043794FDC59F}"/>
                    </a:ext>
                  </a:extLst>
                </p:cNvPr>
                <p:cNvSpPr/>
                <p:nvPr/>
              </p:nvSpPr>
              <p:spPr>
                <a:xfrm>
                  <a:off x="6433473" y="3218497"/>
                  <a:ext cx="47047" cy="39132"/>
                </a:xfrm>
                <a:custGeom>
                  <a:avLst/>
                  <a:gdLst/>
                  <a:ahLst/>
                  <a:cxnLst/>
                  <a:rect l="l" t="t" r="r" b="b"/>
                  <a:pathLst>
                    <a:path w="47047" h="39132" extrusionOk="0">
                      <a:moveTo>
                        <a:pt x="25429" y="39053"/>
                      </a:moveTo>
                      <a:lnTo>
                        <a:pt x="32096" y="38100"/>
                      </a:lnTo>
                      <a:cubicBezTo>
                        <a:pt x="42574" y="37147"/>
                        <a:pt x="49241" y="28575"/>
                        <a:pt x="46384" y="18097"/>
                      </a:cubicBezTo>
                      <a:lnTo>
                        <a:pt x="46384" y="18097"/>
                      </a:lnTo>
                      <a:cubicBezTo>
                        <a:pt x="43526" y="7620"/>
                        <a:pt x="33049" y="0"/>
                        <a:pt x="21619" y="0"/>
                      </a:cubicBezTo>
                      <a:lnTo>
                        <a:pt x="14951" y="953"/>
                      </a:lnTo>
                      <a:cubicBezTo>
                        <a:pt x="4474" y="1905"/>
                        <a:pt x="-2194" y="10478"/>
                        <a:pt x="664" y="20955"/>
                      </a:cubicBezTo>
                      <a:lnTo>
                        <a:pt x="664" y="20955"/>
                      </a:lnTo>
                      <a:cubicBezTo>
                        <a:pt x="3521" y="32385"/>
                        <a:pt x="13999" y="40005"/>
                        <a:pt x="25429" y="39053"/>
                      </a:cubicBezTo>
                      <a:close/>
                    </a:path>
                  </a:pathLst>
                </a:custGeom>
                <a:noFill/>
                <a:ln w="28575" cap="flat" cmpd="sng">
                  <a:solidFill>
                    <a:schemeClr val="bg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70" name="Google Shape;1126;p13">
                  <a:extLst>
                    <a:ext uri="{FF2B5EF4-FFF2-40B4-BE49-F238E27FC236}">
                      <a16:creationId xmlns:a16="http://schemas.microsoft.com/office/drawing/2014/main" id="{01053330-2968-4F8A-B9BD-3A371655A613}"/>
                    </a:ext>
                  </a:extLst>
                </p:cNvPr>
                <p:cNvSpPr/>
                <p:nvPr/>
              </p:nvSpPr>
              <p:spPr>
                <a:xfrm>
                  <a:off x="6370608" y="3223259"/>
                  <a:ext cx="47047" cy="39124"/>
                </a:xfrm>
                <a:custGeom>
                  <a:avLst/>
                  <a:gdLst/>
                  <a:ahLst/>
                  <a:cxnLst/>
                  <a:rect l="l" t="t" r="r" b="b"/>
                  <a:pathLst>
                    <a:path w="47047" h="39124" extrusionOk="0">
                      <a:moveTo>
                        <a:pt x="25429" y="39053"/>
                      </a:moveTo>
                      <a:lnTo>
                        <a:pt x="32096" y="38100"/>
                      </a:lnTo>
                      <a:cubicBezTo>
                        <a:pt x="42574" y="37147"/>
                        <a:pt x="49241" y="28575"/>
                        <a:pt x="46384" y="18097"/>
                      </a:cubicBezTo>
                      <a:lnTo>
                        <a:pt x="46384" y="18097"/>
                      </a:lnTo>
                      <a:cubicBezTo>
                        <a:pt x="43526" y="7620"/>
                        <a:pt x="33049" y="0"/>
                        <a:pt x="21619" y="0"/>
                      </a:cubicBezTo>
                      <a:lnTo>
                        <a:pt x="14951" y="953"/>
                      </a:lnTo>
                      <a:cubicBezTo>
                        <a:pt x="4474" y="1905"/>
                        <a:pt x="-2194" y="10478"/>
                        <a:pt x="664" y="20955"/>
                      </a:cubicBezTo>
                      <a:lnTo>
                        <a:pt x="664" y="20955"/>
                      </a:lnTo>
                      <a:cubicBezTo>
                        <a:pt x="3521" y="31433"/>
                        <a:pt x="14951" y="40005"/>
                        <a:pt x="25429" y="39053"/>
                      </a:cubicBezTo>
                      <a:close/>
                    </a:path>
                  </a:pathLst>
                </a:custGeom>
                <a:noFill/>
                <a:ln w="28575" cap="flat" cmpd="sng">
                  <a:solidFill>
                    <a:schemeClr val="bg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71" name="Google Shape;1127;p13">
                  <a:extLst>
                    <a:ext uri="{FF2B5EF4-FFF2-40B4-BE49-F238E27FC236}">
                      <a16:creationId xmlns:a16="http://schemas.microsoft.com/office/drawing/2014/main" id="{4515A9C2-03ED-4C39-AB84-D0EA9C967385}"/>
                    </a:ext>
                  </a:extLst>
                </p:cNvPr>
                <p:cNvSpPr/>
                <p:nvPr/>
              </p:nvSpPr>
              <p:spPr>
                <a:xfrm>
                  <a:off x="6410325" y="3258502"/>
                  <a:ext cx="49233" cy="39124"/>
                </a:xfrm>
                <a:custGeom>
                  <a:avLst/>
                  <a:gdLst/>
                  <a:ahLst/>
                  <a:cxnLst/>
                  <a:rect l="l" t="t" r="r" b="b"/>
                  <a:pathLst>
                    <a:path w="49233" h="39124" extrusionOk="0">
                      <a:moveTo>
                        <a:pt x="0" y="2857"/>
                      </a:moveTo>
                      <a:lnTo>
                        <a:pt x="4763" y="19050"/>
                      </a:lnTo>
                      <a:cubicBezTo>
                        <a:pt x="7620" y="31432"/>
                        <a:pt x="20003" y="40005"/>
                        <a:pt x="32385" y="39053"/>
                      </a:cubicBezTo>
                      <a:lnTo>
                        <a:pt x="32385" y="39053"/>
                      </a:lnTo>
                      <a:cubicBezTo>
                        <a:pt x="44768" y="38100"/>
                        <a:pt x="51435" y="27622"/>
                        <a:pt x="48578" y="16192"/>
                      </a:cubicBezTo>
                      <a:lnTo>
                        <a:pt x="43815" y="0"/>
                      </a:lnTo>
                    </a:path>
                  </a:pathLst>
                </a:custGeom>
                <a:noFill/>
                <a:ln w="28575" cap="flat" cmpd="sng">
                  <a:solidFill>
                    <a:schemeClr val="bg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72" name="Google Shape;1128;p13">
                  <a:extLst>
                    <a:ext uri="{FF2B5EF4-FFF2-40B4-BE49-F238E27FC236}">
                      <a16:creationId xmlns:a16="http://schemas.microsoft.com/office/drawing/2014/main" id="{383D4919-9D4B-437C-9389-FBC5DA559111}"/>
                    </a:ext>
                  </a:extLst>
                </p:cNvPr>
                <p:cNvSpPr/>
                <p:nvPr/>
              </p:nvSpPr>
              <p:spPr>
                <a:xfrm>
                  <a:off x="6481762" y="3235642"/>
                  <a:ext cx="24765" cy="1904"/>
                </a:xfrm>
                <a:custGeom>
                  <a:avLst/>
                  <a:gdLst/>
                  <a:ahLst/>
                  <a:cxnLst/>
                  <a:rect l="l" t="t" r="r" b="b"/>
                  <a:pathLst>
                    <a:path w="24765" h="1904" extrusionOk="0">
                      <a:moveTo>
                        <a:pt x="0" y="1905"/>
                      </a:moveTo>
                      <a:lnTo>
                        <a:pt x="24765" y="0"/>
                      </a:lnTo>
                    </a:path>
                  </a:pathLst>
                </a:custGeom>
                <a:noFill/>
                <a:ln w="28575" cap="flat" cmpd="sng">
                  <a:solidFill>
                    <a:schemeClr val="bg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73" name="Google Shape;1129;p13">
                  <a:extLst>
                    <a:ext uri="{FF2B5EF4-FFF2-40B4-BE49-F238E27FC236}">
                      <a16:creationId xmlns:a16="http://schemas.microsoft.com/office/drawing/2014/main" id="{1E5136A9-560A-45CC-B98B-6EA5FFF90573}"/>
                    </a:ext>
                  </a:extLst>
                </p:cNvPr>
                <p:cNvSpPr/>
                <p:nvPr/>
              </p:nvSpPr>
              <p:spPr>
                <a:xfrm>
                  <a:off x="6528435" y="3164205"/>
                  <a:ext cx="1905" cy="18097"/>
                </a:xfrm>
                <a:custGeom>
                  <a:avLst/>
                  <a:gdLst/>
                  <a:ahLst/>
                  <a:cxnLst/>
                  <a:rect l="l" t="t" r="r" b="b"/>
                  <a:pathLst>
                    <a:path w="1905" h="18097" extrusionOk="0">
                      <a:moveTo>
                        <a:pt x="1905" y="0"/>
                      </a:moveTo>
                      <a:lnTo>
                        <a:pt x="0" y="18098"/>
                      </a:lnTo>
                    </a:path>
                  </a:pathLst>
                </a:custGeom>
                <a:noFill/>
                <a:ln w="28575" cap="flat" cmpd="sng">
                  <a:solidFill>
                    <a:schemeClr val="bg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74" name="Google Shape;1130;p13">
                  <a:extLst>
                    <a:ext uri="{FF2B5EF4-FFF2-40B4-BE49-F238E27FC236}">
                      <a16:creationId xmlns:a16="http://schemas.microsoft.com/office/drawing/2014/main" id="{EEEF0841-3403-4E1C-AA7A-F84B24C1C4AD}"/>
                    </a:ext>
                  </a:extLst>
                </p:cNvPr>
                <p:cNvSpPr/>
                <p:nvPr/>
              </p:nvSpPr>
              <p:spPr>
                <a:xfrm>
                  <a:off x="6509098" y="3152775"/>
                  <a:ext cx="50479" cy="94369"/>
                </a:xfrm>
                <a:custGeom>
                  <a:avLst/>
                  <a:gdLst/>
                  <a:ahLst/>
                  <a:cxnLst/>
                  <a:rect l="l" t="t" r="r" b="b"/>
                  <a:pathLst>
                    <a:path w="50479" h="94369" extrusionOk="0">
                      <a:moveTo>
                        <a:pt x="30766" y="0"/>
                      </a:moveTo>
                      <a:lnTo>
                        <a:pt x="49816" y="73343"/>
                      </a:lnTo>
                      <a:cubicBezTo>
                        <a:pt x="52673" y="83820"/>
                        <a:pt x="46006" y="93345"/>
                        <a:pt x="35529" y="94297"/>
                      </a:cubicBezTo>
                      <a:lnTo>
                        <a:pt x="35529" y="94297"/>
                      </a:lnTo>
                      <a:cubicBezTo>
                        <a:pt x="25051" y="95250"/>
                        <a:pt x="13621" y="86678"/>
                        <a:pt x="10764" y="76200"/>
                      </a:cubicBezTo>
                      <a:lnTo>
                        <a:pt x="1239" y="40005"/>
                      </a:lnTo>
                      <a:cubicBezTo>
                        <a:pt x="-1619" y="30480"/>
                        <a:pt x="286" y="23813"/>
                        <a:pt x="8858" y="17145"/>
                      </a:cubicBezTo>
                    </a:path>
                  </a:pathLst>
                </a:custGeom>
                <a:noFill/>
                <a:ln w="28575" cap="flat" cmpd="sng">
                  <a:solidFill>
                    <a:schemeClr val="bg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75" name="Google Shape;1131;p13">
                  <a:extLst>
                    <a:ext uri="{FF2B5EF4-FFF2-40B4-BE49-F238E27FC236}">
                      <a16:creationId xmlns:a16="http://schemas.microsoft.com/office/drawing/2014/main" id="{D15B6E61-333A-4017-8B2C-57884FE7965C}"/>
                    </a:ext>
                  </a:extLst>
                </p:cNvPr>
                <p:cNvSpPr/>
                <p:nvPr/>
              </p:nvSpPr>
              <p:spPr>
                <a:xfrm>
                  <a:off x="6293167" y="3165157"/>
                  <a:ext cx="11429" cy="17145"/>
                </a:xfrm>
                <a:custGeom>
                  <a:avLst/>
                  <a:gdLst/>
                  <a:ahLst/>
                  <a:cxnLst/>
                  <a:rect l="l" t="t" r="r" b="b"/>
                  <a:pathLst>
                    <a:path w="11429" h="17145" extrusionOk="0">
                      <a:moveTo>
                        <a:pt x="0" y="0"/>
                      </a:moveTo>
                      <a:lnTo>
                        <a:pt x="11430" y="17145"/>
                      </a:lnTo>
                    </a:path>
                  </a:pathLst>
                </a:custGeom>
                <a:noFill/>
                <a:ln w="28575" cap="flat" cmpd="sng">
                  <a:solidFill>
                    <a:schemeClr val="bg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76" name="Google Shape;1132;p13">
                  <a:extLst>
                    <a:ext uri="{FF2B5EF4-FFF2-40B4-BE49-F238E27FC236}">
                      <a16:creationId xmlns:a16="http://schemas.microsoft.com/office/drawing/2014/main" id="{4F72BA46-59F7-4046-B997-03DBE0CF00A7}"/>
                    </a:ext>
                  </a:extLst>
                </p:cNvPr>
                <p:cNvSpPr/>
                <p:nvPr/>
              </p:nvSpPr>
              <p:spPr>
                <a:xfrm>
                  <a:off x="6276975" y="3170872"/>
                  <a:ext cx="58766" cy="91512"/>
                </a:xfrm>
                <a:custGeom>
                  <a:avLst/>
                  <a:gdLst/>
                  <a:ahLst/>
                  <a:cxnLst/>
                  <a:rect l="l" t="t" r="r" b="b"/>
                  <a:pathLst>
                    <a:path w="58766" h="91512" extrusionOk="0">
                      <a:moveTo>
                        <a:pt x="0" y="0"/>
                      </a:moveTo>
                      <a:lnTo>
                        <a:pt x="19050" y="73343"/>
                      </a:lnTo>
                      <a:cubicBezTo>
                        <a:pt x="21907" y="83820"/>
                        <a:pt x="33338" y="92393"/>
                        <a:pt x="43815" y="91440"/>
                      </a:cubicBezTo>
                      <a:lnTo>
                        <a:pt x="43815" y="91440"/>
                      </a:lnTo>
                      <a:cubicBezTo>
                        <a:pt x="54293" y="90488"/>
                        <a:pt x="60960" y="80963"/>
                        <a:pt x="58103" y="70485"/>
                      </a:cubicBezTo>
                      <a:lnTo>
                        <a:pt x="48578" y="34290"/>
                      </a:lnTo>
                      <a:cubicBezTo>
                        <a:pt x="45720" y="24765"/>
                        <a:pt x="40957" y="18097"/>
                        <a:pt x="29528" y="13335"/>
                      </a:cubicBezTo>
                    </a:path>
                  </a:pathLst>
                </a:custGeom>
                <a:noFill/>
                <a:ln w="28575" cap="flat" cmpd="sng">
                  <a:solidFill>
                    <a:schemeClr val="bg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77" name="Google Shape;1133;p13">
                  <a:extLst>
                    <a:ext uri="{FF2B5EF4-FFF2-40B4-BE49-F238E27FC236}">
                      <a16:creationId xmlns:a16="http://schemas.microsoft.com/office/drawing/2014/main" id="{F5B05796-5C6F-4B72-9440-EE5E0571619E}"/>
                    </a:ext>
                  </a:extLst>
                </p:cNvPr>
                <p:cNvSpPr/>
                <p:nvPr/>
              </p:nvSpPr>
              <p:spPr>
                <a:xfrm>
                  <a:off x="6347460" y="3245167"/>
                  <a:ext cx="24765" cy="952"/>
                </a:xfrm>
                <a:custGeom>
                  <a:avLst/>
                  <a:gdLst/>
                  <a:ahLst/>
                  <a:cxnLst/>
                  <a:rect l="l" t="t" r="r" b="b"/>
                  <a:pathLst>
                    <a:path w="24765" h="952" extrusionOk="0">
                      <a:moveTo>
                        <a:pt x="0" y="952"/>
                      </a:moveTo>
                      <a:lnTo>
                        <a:pt x="24765" y="0"/>
                      </a:lnTo>
                    </a:path>
                  </a:pathLst>
                </a:custGeom>
                <a:noFill/>
                <a:ln w="28575" cap="flat" cmpd="sng">
                  <a:solidFill>
                    <a:schemeClr val="bg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78" name="Google Shape;1134;p13">
                  <a:extLst>
                    <a:ext uri="{FF2B5EF4-FFF2-40B4-BE49-F238E27FC236}">
                      <a16:creationId xmlns:a16="http://schemas.microsoft.com/office/drawing/2014/main" id="{709E9BB0-352B-4940-9056-273AB7788E77}"/>
                    </a:ext>
                  </a:extLst>
                </p:cNvPr>
                <p:cNvSpPr/>
                <p:nvPr/>
              </p:nvSpPr>
              <p:spPr>
                <a:xfrm>
                  <a:off x="6306502" y="3267075"/>
                  <a:ext cx="245483" cy="116440"/>
                </a:xfrm>
                <a:custGeom>
                  <a:avLst/>
                  <a:gdLst/>
                  <a:ahLst/>
                  <a:cxnLst/>
                  <a:rect l="l" t="t" r="r" b="b"/>
                  <a:pathLst>
                    <a:path w="245483" h="116440" extrusionOk="0">
                      <a:moveTo>
                        <a:pt x="241935" y="2857"/>
                      </a:moveTo>
                      <a:cubicBezTo>
                        <a:pt x="257175" y="60960"/>
                        <a:pt x="221932" y="111443"/>
                        <a:pt x="162878" y="116205"/>
                      </a:cubicBezTo>
                      <a:lnTo>
                        <a:pt x="160020" y="116205"/>
                      </a:lnTo>
                      <a:cubicBezTo>
                        <a:pt x="100965" y="120015"/>
                        <a:pt x="40957" y="77153"/>
                        <a:pt x="24765" y="18097"/>
                      </a:cubicBezTo>
                      <a:cubicBezTo>
                        <a:pt x="11430" y="19050"/>
                        <a:pt x="2857" y="10478"/>
                        <a:pt x="0" y="0"/>
                      </a:cubicBezTo>
                    </a:path>
                  </a:pathLst>
                </a:custGeom>
                <a:noFill/>
                <a:ln w="28575" cap="flat" cmpd="sng">
                  <a:solidFill>
                    <a:schemeClr val="bg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grpSp>
          <p:sp>
            <p:nvSpPr>
              <p:cNvPr id="65" name="Google Shape;1135;p13">
                <a:extLst>
                  <a:ext uri="{FF2B5EF4-FFF2-40B4-BE49-F238E27FC236}">
                    <a16:creationId xmlns:a16="http://schemas.microsoft.com/office/drawing/2014/main" id="{E2BB4882-75D5-4E54-8694-EE07D98E13E3}"/>
                  </a:ext>
                </a:extLst>
              </p:cNvPr>
              <p:cNvSpPr/>
              <p:nvPr/>
            </p:nvSpPr>
            <p:spPr>
              <a:xfrm>
                <a:off x="6419850" y="3327082"/>
                <a:ext cx="58102" cy="24837"/>
              </a:xfrm>
              <a:custGeom>
                <a:avLst/>
                <a:gdLst/>
                <a:ahLst/>
                <a:cxnLst/>
                <a:rect l="l" t="t" r="r" b="b"/>
                <a:pathLst>
                  <a:path w="58102" h="24837" extrusionOk="0">
                    <a:moveTo>
                      <a:pt x="58103" y="0"/>
                    </a:moveTo>
                    <a:cubicBezTo>
                      <a:pt x="58103" y="13335"/>
                      <a:pt x="48578" y="23813"/>
                      <a:pt x="35243" y="24765"/>
                    </a:cubicBezTo>
                    <a:cubicBezTo>
                      <a:pt x="21907" y="25718"/>
                      <a:pt x="7620" y="17145"/>
                      <a:pt x="0" y="4763"/>
                    </a:cubicBezTo>
                  </a:path>
                </a:pathLst>
              </a:custGeom>
              <a:noFill/>
              <a:ln w="28575" cap="flat" cmpd="sng">
                <a:solidFill>
                  <a:schemeClr val="bg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66" name="Google Shape;1136;p13">
                <a:extLst>
                  <a:ext uri="{FF2B5EF4-FFF2-40B4-BE49-F238E27FC236}">
                    <a16:creationId xmlns:a16="http://schemas.microsoft.com/office/drawing/2014/main" id="{C720C030-AA39-41BD-8600-1EB20844BAB9}"/>
                  </a:ext>
                </a:extLst>
              </p:cNvPr>
              <p:cNvSpPr/>
              <p:nvPr/>
            </p:nvSpPr>
            <p:spPr>
              <a:xfrm>
                <a:off x="6359842" y="3193732"/>
                <a:ext cx="16192" cy="12382"/>
              </a:xfrm>
              <a:custGeom>
                <a:avLst/>
                <a:gdLst/>
                <a:ahLst/>
                <a:cxnLst/>
                <a:rect l="l" t="t" r="r" b="b"/>
                <a:pathLst>
                  <a:path w="16192" h="12382" extrusionOk="0">
                    <a:moveTo>
                      <a:pt x="0" y="12383"/>
                    </a:moveTo>
                    <a:cubicBezTo>
                      <a:pt x="4763" y="7620"/>
                      <a:pt x="10477" y="2858"/>
                      <a:pt x="16192" y="0"/>
                    </a:cubicBezTo>
                  </a:path>
                </a:pathLst>
              </a:custGeom>
              <a:noFill/>
              <a:ln w="28575" cap="flat" cmpd="sng">
                <a:solidFill>
                  <a:schemeClr val="bg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67" name="Google Shape;1137;p13">
                <a:extLst>
                  <a:ext uri="{FF2B5EF4-FFF2-40B4-BE49-F238E27FC236}">
                    <a16:creationId xmlns:a16="http://schemas.microsoft.com/office/drawing/2014/main" id="{8D232B68-5A3A-4A5B-B662-0F185AE7AF46}"/>
                  </a:ext>
                </a:extLst>
              </p:cNvPr>
              <p:cNvSpPr/>
              <p:nvPr/>
            </p:nvSpPr>
            <p:spPr>
              <a:xfrm>
                <a:off x="6434137" y="3182302"/>
                <a:ext cx="20955" cy="8572"/>
              </a:xfrm>
              <a:custGeom>
                <a:avLst/>
                <a:gdLst/>
                <a:ahLst/>
                <a:cxnLst/>
                <a:rect l="l" t="t" r="r" b="b"/>
                <a:pathLst>
                  <a:path w="20955" h="8572" extrusionOk="0">
                    <a:moveTo>
                      <a:pt x="0" y="0"/>
                    </a:moveTo>
                    <a:cubicBezTo>
                      <a:pt x="6668" y="3810"/>
                      <a:pt x="14288" y="6667"/>
                      <a:pt x="20955" y="8572"/>
                    </a:cubicBezTo>
                  </a:path>
                </a:pathLst>
              </a:custGeom>
              <a:noFill/>
              <a:ln w="28575" cap="flat" cmpd="sng">
                <a:solidFill>
                  <a:schemeClr val="bg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grpSp>
        <p:sp>
          <p:nvSpPr>
            <p:cNvPr id="25" name="Google Shape;1138;p13">
              <a:extLst>
                <a:ext uri="{FF2B5EF4-FFF2-40B4-BE49-F238E27FC236}">
                  <a16:creationId xmlns:a16="http://schemas.microsoft.com/office/drawing/2014/main" id="{4B0C88F1-49D6-4720-B430-62CED345E924}"/>
                </a:ext>
              </a:extLst>
            </p:cNvPr>
            <p:cNvSpPr/>
            <p:nvPr/>
          </p:nvSpPr>
          <p:spPr>
            <a:xfrm>
              <a:off x="6082665" y="2917507"/>
              <a:ext cx="180975" cy="89535"/>
            </a:xfrm>
            <a:custGeom>
              <a:avLst/>
              <a:gdLst/>
              <a:ahLst/>
              <a:cxnLst/>
              <a:rect l="l" t="t" r="r" b="b"/>
              <a:pathLst>
                <a:path w="180975" h="89535" extrusionOk="0">
                  <a:moveTo>
                    <a:pt x="0" y="0"/>
                  </a:moveTo>
                  <a:cubicBezTo>
                    <a:pt x="71438" y="6668"/>
                    <a:pt x="134302" y="39053"/>
                    <a:pt x="180975" y="89535"/>
                  </a:cubicBezTo>
                </a:path>
              </a:pathLst>
            </a:custGeom>
            <a:noFill/>
            <a:ln w="28575" cap="flat" cmpd="sng">
              <a:solidFill>
                <a:schemeClr val="bg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26" name="Google Shape;1139;p13">
              <a:extLst>
                <a:ext uri="{FF2B5EF4-FFF2-40B4-BE49-F238E27FC236}">
                  <a16:creationId xmlns:a16="http://schemas.microsoft.com/office/drawing/2014/main" id="{A9929967-6BA9-470D-9E44-A07761906081}"/>
                </a:ext>
              </a:extLst>
            </p:cNvPr>
            <p:cNvSpPr/>
            <p:nvPr/>
          </p:nvSpPr>
          <p:spPr>
            <a:xfrm>
              <a:off x="5735002" y="2917507"/>
              <a:ext cx="254317" cy="383857"/>
            </a:xfrm>
            <a:custGeom>
              <a:avLst/>
              <a:gdLst/>
              <a:ahLst/>
              <a:cxnLst/>
              <a:rect l="l" t="t" r="r" b="b"/>
              <a:pathLst>
                <a:path w="254317" h="383857" extrusionOk="0">
                  <a:moveTo>
                    <a:pt x="254317" y="0"/>
                  </a:moveTo>
                  <a:cubicBezTo>
                    <a:pt x="112395" y="12383"/>
                    <a:pt x="0" y="132398"/>
                    <a:pt x="0" y="278130"/>
                  </a:cubicBezTo>
                  <a:cubicBezTo>
                    <a:pt x="0" y="307658"/>
                    <a:pt x="0" y="354330"/>
                    <a:pt x="0" y="383858"/>
                  </a:cubicBezTo>
                </a:path>
              </a:pathLst>
            </a:custGeom>
            <a:noFill/>
            <a:ln w="28575" cap="flat" cmpd="sng">
              <a:solidFill>
                <a:schemeClr val="bg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27" name="Google Shape;1140;p13">
              <a:extLst>
                <a:ext uri="{FF2B5EF4-FFF2-40B4-BE49-F238E27FC236}">
                  <a16:creationId xmlns:a16="http://schemas.microsoft.com/office/drawing/2014/main" id="{B68F7161-F616-410A-867F-F4E5CAF4D459}"/>
                </a:ext>
              </a:extLst>
            </p:cNvPr>
            <p:cNvSpPr/>
            <p:nvPr/>
          </p:nvSpPr>
          <p:spPr>
            <a:xfrm>
              <a:off x="6098857" y="3168967"/>
              <a:ext cx="65722" cy="9525"/>
            </a:xfrm>
            <a:custGeom>
              <a:avLst/>
              <a:gdLst/>
              <a:ahLst/>
              <a:cxnLst/>
              <a:rect l="l" t="t" r="r" b="b"/>
              <a:pathLst>
                <a:path w="65722" h="9525" extrusionOk="0">
                  <a:moveTo>
                    <a:pt x="0" y="0"/>
                  </a:moveTo>
                  <a:cubicBezTo>
                    <a:pt x="21908" y="3810"/>
                    <a:pt x="43815" y="7620"/>
                    <a:pt x="65722" y="9525"/>
                  </a:cubicBezTo>
                </a:path>
              </a:pathLst>
            </a:custGeom>
            <a:noFill/>
            <a:ln w="28575" cap="flat" cmpd="sng">
              <a:solidFill>
                <a:schemeClr val="bg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28" name="Google Shape;1141;p13">
              <a:extLst>
                <a:ext uri="{FF2B5EF4-FFF2-40B4-BE49-F238E27FC236}">
                  <a16:creationId xmlns:a16="http://schemas.microsoft.com/office/drawing/2014/main" id="{803696EF-8784-4AFF-8CA8-B057E714739A}"/>
                </a:ext>
              </a:extLst>
            </p:cNvPr>
            <p:cNvSpPr/>
            <p:nvPr/>
          </p:nvSpPr>
          <p:spPr>
            <a:xfrm>
              <a:off x="5835967" y="3168967"/>
              <a:ext cx="120015" cy="12382"/>
            </a:xfrm>
            <a:custGeom>
              <a:avLst/>
              <a:gdLst/>
              <a:ahLst/>
              <a:cxnLst/>
              <a:rect l="l" t="t" r="r" b="b"/>
              <a:pathLst>
                <a:path w="120015" h="12382" extrusionOk="0">
                  <a:moveTo>
                    <a:pt x="120015" y="0"/>
                  </a:moveTo>
                  <a:cubicBezTo>
                    <a:pt x="80963" y="7620"/>
                    <a:pt x="40005" y="11430"/>
                    <a:pt x="0" y="12382"/>
                  </a:cubicBezTo>
                </a:path>
              </a:pathLst>
            </a:custGeom>
            <a:noFill/>
            <a:ln w="28575" cap="flat" cmpd="sng">
              <a:solidFill>
                <a:schemeClr val="bg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29" name="Google Shape;1142;p13">
              <a:extLst>
                <a:ext uri="{FF2B5EF4-FFF2-40B4-BE49-F238E27FC236}">
                  <a16:creationId xmlns:a16="http://schemas.microsoft.com/office/drawing/2014/main" id="{CBF5D106-4F29-47B1-890C-5CA31E4C6652}"/>
                </a:ext>
              </a:extLst>
            </p:cNvPr>
            <p:cNvSpPr/>
            <p:nvPr/>
          </p:nvSpPr>
          <p:spPr>
            <a:xfrm>
              <a:off x="6856094" y="2559848"/>
              <a:ext cx="34290" cy="22379"/>
            </a:xfrm>
            <a:custGeom>
              <a:avLst/>
              <a:gdLst/>
              <a:ahLst/>
              <a:cxnLst/>
              <a:rect l="l" t="t" r="r" b="b"/>
              <a:pathLst>
                <a:path w="34290" h="22379" extrusionOk="0">
                  <a:moveTo>
                    <a:pt x="0" y="22379"/>
                  </a:moveTo>
                  <a:cubicBezTo>
                    <a:pt x="3810" y="8092"/>
                    <a:pt x="20003" y="-2386"/>
                    <a:pt x="34290" y="472"/>
                  </a:cubicBezTo>
                </a:path>
              </a:pathLst>
            </a:custGeom>
            <a:noFill/>
            <a:ln w="28575" cap="flat" cmpd="sng">
              <a:solidFill>
                <a:schemeClr val="bg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30" name="Google Shape;1143;p13">
              <a:extLst>
                <a:ext uri="{FF2B5EF4-FFF2-40B4-BE49-F238E27FC236}">
                  <a16:creationId xmlns:a16="http://schemas.microsoft.com/office/drawing/2014/main" id="{5A3E692C-95E1-482C-AB82-A54B1265946A}"/>
                </a:ext>
              </a:extLst>
            </p:cNvPr>
            <p:cNvSpPr/>
            <p:nvPr/>
          </p:nvSpPr>
          <p:spPr>
            <a:xfrm>
              <a:off x="4852987" y="3198494"/>
              <a:ext cx="253365" cy="247650"/>
            </a:xfrm>
            <a:custGeom>
              <a:avLst/>
              <a:gdLst/>
              <a:ahLst/>
              <a:cxnLst/>
              <a:rect l="l" t="t" r="r" b="b"/>
              <a:pathLst>
                <a:path w="253365" h="247650" extrusionOk="0">
                  <a:moveTo>
                    <a:pt x="0" y="0"/>
                  </a:moveTo>
                  <a:lnTo>
                    <a:pt x="0" y="200025"/>
                  </a:lnTo>
                  <a:cubicBezTo>
                    <a:pt x="0" y="213360"/>
                    <a:pt x="6667" y="220980"/>
                    <a:pt x="23813" y="223838"/>
                  </a:cubicBezTo>
                  <a:cubicBezTo>
                    <a:pt x="41910" y="226695"/>
                    <a:pt x="253365" y="247650"/>
                    <a:pt x="253365" y="247650"/>
                  </a:cubicBezTo>
                </a:path>
              </a:pathLst>
            </a:custGeom>
            <a:noFill/>
            <a:ln w="28575" cap="flat" cmpd="sng">
              <a:solidFill>
                <a:schemeClr val="bg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31" name="Google Shape;1144;p13">
              <a:extLst>
                <a:ext uri="{FF2B5EF4-FFF2-40B4-BE49-F238E27FC236}">
                  <a16:creationId xmlns:a16="http://schemas.microsoft.com/office/drawing/2014/main" id="{A5F9A2A9-AF0F-42D9-A180-7CFD2D699BB3}"/>
                </a:ext>
              </a:extLst>
            </p:cNvPr>
            <p:cNvSpPr/>
            <p:nvPr/>
          </p:nvSpPr>
          <p:spPr>
            <a:xfrm>
              <a:off x="4671060" y="2946082"/>
              <a:ext cx="377189" cy="648652"/>
            </a:xfrm>
            <a:custGeom>
              <a:avLst/>
              <a:gdLst/>
              <a:ahLst/>
              <a:cxnLst/>
              <a:rect l="l" t="t" r="r" b="b"/>
              <a:pathLst>
                <a:path w="377189" h="648652" extrusionOk="0">
                  <a:moveTo>
                    <a:pt x="245745" y="84773"/>
                  </a:moveTo>
                  <a:lnTo>
                    <a:pt x="302895" y="177165"/>
                  </a:lnTo>
                  <a:lnTo>
                    <a:pt x="350520" y="108585"/>
                  </a:lnTo>
                  <a:lnTo>
                    <a:pt x="251460" y="0"/>
                  </a:lnTo>
                  <a:lnTo>
                    <a:pt x="220027" y="43815"/>
                  </a:lnTo>
                  <a:cubicBezTo>
                    <a:pt x="40005" y="43815"/>
                    <a:pt x="0" y="205740"/>
                    <a:pt x="0" y="310515"/>
                  </a:cubicBezTo>
                  <a:lnTo>
                    <a:pt x="0" y="542925"/>
                  </a:lnTo>
                  <a:cubicBezTo>
                    <a:pt x="0" y="589598"/>
                    <a:pt x="25717" y="617220"/>
                    <a:pt x="75248" y="622935"/>
                  </a:cubicBezTo>
                  <a:cubicBezTo>
                    <a:pt x="113348" y="627698"/>
                    <a:pt x="377190" y="648653"/>
                    <a:pt x="377190" y="648653"/>
                  </a:cubicBezTo>
                </a:path>
              </a:pathLst>
            </a:custGeom>
            <a:noFill/>
            <a:ln w="28575" cap="flat" cmpd="sng">
              <a:solidFill>
                <a:schemeClr val="bg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32" name="Google Shape;1145;p13">
              <a:extLst>
                <a:ext uri="{FF2B5EF4-FFF2-40B4-BE49-F238E27FC236}">
                  <a16:creationId xmlns:a16="http://schemas.microsoft.com/office/drawing/2014/main" id="{8D153060-7EC6-4EDB-8110-2CCF53D7162E}"/>
                </a:ext>
              </a:extLst>
            </p:cNvPr>
            <p:cNvSpPr/>
            <p:nvPr/>
          </p:nvSpPr>
          <p:spPr>
            <a:xfrm>
              <a:off x="5057775" y="2952750"/>
              <a:ext cx="200025" cy="447675"/>
            </a:xfrm>
            <a:custGeom>
              <a:avLst/>
              <a:gdLst/>
              <a:ahLst/>
              <a:cxnLst/>
              <a:rect l="l" t="t" r="r" b="b"/>
              <a:pathLst>
                <a:path w="200025" h="447675" extrusionOk="0">
                  <a:moveTo>
                    <a:pt x="52388" y="110490"/>
                  </a:moveTo>
                  <a:lnTo>
                    <a:pt x="40005" y="167640"/>
                  </a:lnTo>
                  <a:lnTo>
                    <a:pt x="0" y="98107"/>
                  </a:lnTo>
                  <a:lnTo>
                    <a:pt x="33338" y="0"/>
                  </a:lnTo>
                  <a:lnTo>
                    <a:pt x="60008" y="61913"/>
                  </a:lnTo>
                  <a:lnTo>
                    <a:pt x="60008" y="61913"/>
                  </a:lnTo>
                  <a:cubicBezTo>
                    <a:pt x="143828" y="110490"/>
                    <a:pt x="200025" y="201930"/>
                    <a:pt x="200025" y="304800"/>
                  </a:cubicBezTo>
                  <a:lnTo>
                    <a:pt x="200025" y="447675"/>
                  </a:lnTo>
                </a:path>
              </a:pathLst>
            </a:custGeom>
            <a:noFill/>
            <a:ln w="28575" cap="flat" cmpd="sng">
              <a:solidFill>
                <a:schemeClr val="bg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33" name="Google Shape;1146;p13">
              <a:extLst>
                <a:ext uri="{FF2B5EF4-FFF2-40B4-BE49-F238E27FC236}">
                  <a16:creationId xmlns:a16="http://schemas.microsoft.com/office/drawing/2014/main" id="{9E51FE35-2238-4D76-9047-8CB80F30A687}"/>
                </a:ext>
              </a:extLst>
            </p:cNvPr>
            <p:cNvSpPr/>
            <p:nvPr/>
          </p:nvSpPr>
          <p:spPr>
            <a:xfrm>
              <a:off x="4862512" y="2660332"/>
              <a:ext cx="423862" cy="280987"/>
            </a:xfrm>
            <a:custGeom>
              <a:avLst/>
              <a:gdLst/>
              <a:ahLst/>
              <a:cxnLst/>
              <a:rect l="l" t="t" r="r" b="b"/>
              <a:pathLst>
                <a:path w="423862" h="280987" extrusionOk="0">
                  <a:moveTo>
                    <a:pt x="423863" y="0"/>
                  </a:moveTo>
                  <a:lnTo>
                    <a:pt x="423863" y="29527"/>
                  </a:lnTo>
                  <a:cubicBezTo>
                    <a:pt x="423863" y="167640"/>
                    <a:pt x="315278" y="280987"/>
                    <a:pt x="181927" y="280987"/>
                  </a:cubicBezTo>
                  <a:lnTo>
                    <a:pt x="175260" y="280987"/>
                  </a:lnTo>
                  <a:cubicBezTo>
                    <a:pt x="106680" y="280987"/>
                    <a:pt x="44767" y="251460"/>
                    <a:pt x="0" y="202883"/>
                  </a:cubicBezTo>
                </a:path>
              </a:pathLst>
            </a:custGeom>
            <a:noFill/>
            <a:ln w="28575" cap="flat" cmpd="sng">
              <a:solidFill>
                <a:schemeClr val="bg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34" name="Google Shape;1147;p13">
              <a:extLst>
                <a:ext uri="{FF2B5EF4-FFF2-40B4-BE49-F238E27FC236}">
                  <a16:creationId xmlns:a16="http://schemas.microsoft.com/office/drawing/2014/main" id="{8053FE9A-A718-4742-902F-23623E868388}"/>
                </a:ext>
              </a:extLst>
            </p:cNvPr>
            <p:cNvSpPr/>
            <p:nvPr/>
          </p:nvSpPr>
          <p:spPr>
            <a:xfrm>
              <a:off x="5177790" y="2678430"/>
              <a:ext cx="61912" cy="70484"/>
            </a:xfrm>
            <a:custGeom>
              <a:avLst/>
              <a:gdLst/>
              <a:ahLst/>
              <a:cxnLst/>
              <a:rect l="l" t="t" r="r" b="b"/>
              <a:pathLst>
                <a:path w="61912" h="70484" extrusionOk="0">
                  <a:moveTo>
                    <a:pt x="0" y="0"/>
                  </a:moveTo>
                  <a:lnTo>
                    <a:pt x="26670" y="0"/>
                  </a:lnTo>
                  <a:cubicBezTo>
                    <a:pt x="45720" y="0"/>
                    <a:pt x="61913" y="16192"/>
                    <a:pt x="61913" y="35242"/>
                  </a:cubicBezTo>
                  <a:lnTo>
                    <a:pt x="61913" y="35242"/>
                  </a:lnTo>
                  <a:cubicBezTo>
                    <a:pt x="61913" y="54292"/>
                    <a:pt x="45720" y="70485"/>
                    <a:pt x="26670" y="70485"/>
                  </a:cubicBezTo>
                  <a:lnTo>
                    <a:pt x="0" y="70485"/>
                  </a:lnTo>
                </a:path>
              </a:pathLst>
            </a:custGeom>
            <a:noFill/>
            <a:ln w="28575" cap="flat" cmpd="sng">
              <a:solidFill>
                <a:schemeClr val="bg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grpSp>
          <p:nvGrpSpPr>
            <p:cNvPr id="35" name="Google Shape;1148;p13">
              <a:extLst>
                <a:ext uri="{FF2B5EF4-FFF2-40B4-BE49-F238E27FC236}">
                  <a16:creationId xmlns:a16="http://schemas.microsoft.com/office/drawing/2014/main" id="{346D8AA0-776D-4070-9841-5D9FBEF73BFB}"/>
                </a:ext>
              </a:extLst>
            </p:cNvPr>
            <p:cNvGrpSpPr/>
            <p:nvPr/>
          </p:nvGrpSpPr>
          <p:grpSpPr>
            <a:xfrm>
              <a:off x="4701539" y="2267330"/>
              <a:ext cx="607694" cy="511257"/>
              <a:chOff x="4701539" y="2267330"/>
              <a:chExt cx="607694" cy="511257"/>
            </a:xfrm>
          </p:grpSpPr>
          <p:sp>
            <p:nvSpPr>
              <p:cNvPr id="62" name="Google Shape;1149;p13">
                <a:extLst>
                  <a:ext uri="{FF2B5EF4-FFF2-40B4-BE49-F238E27FC236}">
                    <a16:creationId xmlns:a16="http://schemas.microsoft.com/office/drawing/2014/main" id="{F2845D4B-123E-410C-B72A-9EA374B4E2AA}"/>
                  </a:ext>
                </a:extLst>
              </p:cNvPr>
              <p:cNvSpPr/>
              <p:nvPr/>
            </p:nvSpPr>
            <p:spPr>
              <a:xfrm>
                <a:off x="4965382" y="2458402"/>
                <a:ext cx="307657" cy="43814"/>
              </a:xfrm>
              <a:custGeom>
                <a:avLst/>
                <a:gdLst/>
                <a:ahLst/>
                <a:cxnLst/>
                <a:rect l="l" t="t" r="r" b="b"/>
                <a:pathLst>
                  <a:path w="307657" h="43814" extrusionOk="0">
                    <a:moveTo>
                      <a:pt x="307658" y="43815"/>
                    </a:moveTo>
                    <a:cubicBezTo>
                      <a:pt x="176213" y="-21908"/>
                      <a:pt x="92392" y="64770"/>
                      <a:pt x="0" y="0"/>
                    </a:cubicBezTo>
                  </a:path>
                </a:pathLst>
              </a:custGeom>
              <a:noFill/>
              <a:ln w="28575" cap="flat" cmpd="sng">
                <a:solidFill>
                  <a:schemeClr val="bg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63" name="Google Shape;1150;p13">
                <a:extLst>
                  <a:ext uri="{FF2B5EF4-FFF2-40B4-BE49-F238E27FC236}">
                    <a16:creationId xmlns:a16="http://schemas.microsoft.com/office/drawing/2014/main" id="{06A58881-1A02-4DB2-9A95-76A932FF5D00}"/>
                  </a:ext>
                </a:extLst>
              </p:cNvPr>
              <p:cNvSpPr/>
              <p:nvPr/>
            </p:nvSpPr>
            <p:spPr>
              <a:xfrm>
                <a:off x="4701539" y="2267330"/>
                <a:ext cx="607694" cy="511257"/>
              </a:xfrm>
              <a:custGeom>
                <a:avLst/>
                <a:gdLst/>
                <a:ahLst/>
                <a:cxnLst/>
                <a:rect l="l" t="t" r="r" b="b"/>
                <a:pathLst>
                  <a:path w="607694" h="511257" extrusionOk="0">
                    <a:moveTo>
                      <a:pt x="227648" y="215837"/>
                    </a:moveTo>
                    <a:cubicBezTo>
                      <a:pt x="199073" y="292989"/>
                      <a:pt x="200025" y="368237"/>
                      <a:pt x="203835" y="441579"/>
                    </a:cubicBezTo>
                    <a:cubicBezTo>
                      <a:pt x="205740" y="473012"/>
                      <a:pt x="181927" y="499682"/>
                      <a:pt x="151448" y="503492"/>
                    </a:cubicBezTo>
                    <a:cubicBezTo>
                      <a:pt x="105727" y="509207"/>
                      <a:pt x="50483" y="514922"/>
                      <a:pt x="0" y="508254"/>
                    </a:cubicBezTo>
                    <a:cubicBezTo>
                      <a:pt x="15240" y="433007"/>
                      <a:pt x="5715" y="277749"/>
                      <a:pt x="20955" y="212979"/>
                    </a:cubicBezTo>
                    <a:cubicBezTo>
                      <a:pt x="43815" y="113919"/>
                      <a:pt x="125730" y="30099"/>
                      <a:pt x="246698" y="7239"/>
                    </a:cubicBezTo>
                    <a:cubicBezTo>
                      <a:pt x="412432" y="-24193"/>
                      <a:pt x="570548" y="46292"/>
                      <a:pt x="607695" y="227267"/>
                    </a:cubicBezTo>
                  </a:path>
                </a:pathLst>
              </a:custGeom>
              <a:noFill/>
              <a:ln w="28575" cap="flat" cmpd="sng">
                <a:solidFill>
                  <a:schemeClr val="bg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grpSp>
        <p:sp>
          <p:nvSpPr>
            <p:cNvPr id="36" name="Google Shape;1151;p13">
              <a:extLst>
                <a:ext uri="{FF2B5EF4-FFF2-40B4-BE49-F238E27FC236}">
                  <a16:creationId xmlns:a16="http://schemas.microsoft.com/office/drawing/2014/main" id="{1E87E617-4190-4AC0-88F5-AFC17DBEBAD0}"/>
                </a:ext>
              </a:extLst>
            </p:cNvPr>
            <p:cNvSpPr/>
            <p:nvPr/>
          </p:nvSpPr>
          <p:spPr>
            <a:xfrm>
              <a:off x="4859655" y="2621280"/>
              <a:ext cx="186689" cy="9525"/>
            </a:xfrm>
            <a:custGeom>
              <a:avLst/>
              <a:gdLst/>
              <a:ahLst/>
              <a:cxnLst/>
              <a:rect l="l" t="t" r="r" b="b"/>
              <a:pathLst>
                <a:path w="186689" h="9525" extrusionOk="0">
                  <a:moveTo>
                    <a:pt x="186690" y="0"/>
                  </a:moveTo>
                  <a:lnTo>
                    <a:pt x="0" y="0"/>
                  </a:lnTo>
                </a:path>
              </a:pathLst>
            </a:custGeom>
            <a:noFill/>
            <a:ln w="28575" cap="flat" cmpd="sng">
              <a:solidFill>
                <a:schemeClr val="bg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37" name="Google Shape;1152;p13">
              <a:extLst>
                <a:ext uri="{FF2B5EF4-FFF2-40B4-BE49-F238E27FC236}">
                  <a16:creationId xmlns:a16="http://schemas.microsoft.com/office/drawing/2014/main" id="{90CE8617-E48E-4BFD-BD08-DACF38A1ADC3}"/>
                </a:ext>
              </a:extLst>
            </p:cNvPr>
            <p:cNvSpPr/>
            <p:nvPr/>
          </p:nvSpPr>
          <p:spPr>
            <a:xfrm>
              <a:off x="5037527" y="2762250"/>
              <a:ext cx="142167" cy="97155"/>
            </a:xfrm>
            <a:custGeom>
              <a:avLst/>
              <a:gdLst/>
              <a:ahLst/>
              <a:cxnLst/>
              <a:rect l="l" t="t" r="r" b="b"/>
              <a:pathLst>
                <a:path w="142167" h="97155" extrusionOk="0">
                  <a:moveTo>
                    <a:pt x="23105" y="97155"/>
                  </a:moveTo>
                  <a:cubicBezTo>
                    <a:pt x="-9280" y="81915"/>
                    <a:pt x="-3565" y="30480"/>
                    <a:pt x="15485" y="0"/>
                  </a:cubicBezTo>
                  <a:cubicBezTo>
                    <a:pt x="25010" y="57150"/>
                    <a:pt x="96447" y="83820"/>
                    <a:pt x="142167" y="43815"/>
                  </a:cubicBezTo>
                </a:path>
              </a:pathLst>
            </a:custGeom>
            <a:noFill/>
            <a:ln w="28575" cap="flat" cmpd="sng">
              <a:solidFill>
                <a:schemeClr val="bg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38" name="Google Shape;1153;p13">
              <a:extLst>
                <a:ext uri="{FF2B5EF4-FFF2-40B4-BE49-F238E27FC236}">
                  <a16:creationId xmlns:a16="http://schemas.microsoft.com/office/drawing/2014/main" id="{3AAB0545-DC96-4D43-BB7B-424E9D008820}"/>
                </a:ext>
              </a:extLst>
            </p:cNvPr>
            <p:cNvSpPr/>
            <p:nvPr/>
          </p:nvSpPr>
          <p:spPr>
            <a:xfrm>
              <a:off x="5030152" y="3100387"/>
              <a:ext cx="14287" cy="217169"/>
            </a:xfrm>
            <a:custGeom>
              <a:avLst/>
              <a:gdLst/>
              <a:ahLst/>
              <a:cxnLst/>
              <a:rect l="l" t="t" r="r" b="b"/>
              <a:pathLst>
                <a:path w="14287" h="217169" extrusionOk="0">
                  <a:moveTo>
                    <a:pt x="0" y="0"/>
                  </a:moveTo>
                  <a:cubicBezTo>
                    <a:pt x="9525" y="39053"/>
                    <a:pt x="14288" y="80010"/>
                    <a:pt x="13335" y="120968"/>
                  </a:cubicBezTo>
                  <a:cubicBezTo>
                    <a:pt x="12383" y="153353"/>
                    <a:pt x="8573" y="185738"/>
                    <a:pt x="14288" y="217170"/>
                  </a:cubicBezTo>
                </a:path>
              </a:pathLst>
            </a:custGeom>
            <a:noFill/>
            <a:ln w="28575" cap="flat" cmpd="sng">
              <a:solidFill>
                <a:schemeClr val="bg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39" name="Google Shape;1154;p13">
              <a:extLst>
                <a:ext uri="{FF2B5EF4-FFF2-40B4-BE49-F238E27FC236}">
                  <a16:creationId xmlns:a16="http://schemas.microsoft.com/office/drawing/2014/main" id="{2DBE69F0-9CB0-4963-8B33-7BA5D065EEE9}"/>
                </a:ext>
              </a:extLst>
            </p:cNvPr>
            <p:cNvSpPr/>
            <p:nvPr/>
          </p:nvSpPr>
          <p:spPr>
            <a:xfrm>
              <a:off x="5939790" y="2700337"/>
              <a:ext cx="59054" cy="29527"/>
            </a:xfrm>
            <a:custGeom>
              <a:avLst/>
              <a:gdLst/>
              <a:ahLst/>
              <a:cxnLst/>
              <a:rect l="l" t="t" r="r" b="b"/>
              <a:pathLst>
                <a:path w="59054" h="29527" extrusionOk="0">
                  <a:moveTo>
                    <a:pt x="0" y="0"/>
                  </a:moveTo>
                  <a:cubicBezTo>
                    <a:pt x="0" y="16193"/>
                    <a:pt x="13335" y="29528"/>
                    <a:pt x="29527" y="29528"/>
                  </a:cubicBezTo>
                  <a:lnTo>
                    <a:pt x="29527" y="29528"/>
                  </a:lnTo>
                  <a:cubicBezTo>
                    <a:pt x="45720" y="29528"/>
                    <a:pt x="59055" y="16193"/>
                    <a:pt x="59055" y="0"/>
                  </a:cubicBezTo>
                </a:path>
              </a:pathLst>
            </a:custGeom>
            <a:noFill/>
            <a:ln w="28575" cap="flat" cmpd="sng">
              <a:solidFill>
                <a:schemeClr val="bg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40" name="Google Shape;1155;p13">
              <a:extLst>
                <a:ext uri="{FF2B5EF4-FFF2-40B4-BE49-F238E27FC236}">
                  <a16:creationId xmlns:a16="http://schemas.microsoft.com/office/drawing/2014/main" id="{790BF0DC-A8D8-4D3A-979D-67E47B6F33FB}"/>
                </a:ext>
              </a:extLst>
            </p:cNvPr>
            <p:cNvSpPr/>
            <p:nvPr/>
          </p:nvSpPr>
          <p:spPr>
            <a:xfrm>
              <a:off x="5932170" y="2631757"/>
              <a:ext cx="5715" cy="5715"/>
            </a:xfrm>
            <a:custGeom>
              <a:avLst/>
              <a:gdLst/>
              <a:ahLst/>
              <a:cxnLst/>
              <a:rect l="l" t="t" r="r" b="b"/>
              <a:pathLst>
                <a:path w="5715" h="5715" extrusionOk="0">
                  <a:moveTo>
                    <a:pt x="5715" y="2858"/>
                  </a:moveTo>
                  <a:cubicBezTo>
                    <a:pt x="5715" y="4436"/>
                    <a:pt x="4436" y="5715"/>
                    <a:pt x="2857" y="5715"/>
                  </a:cubicBezTo>
                  <a:cubicBezTo>
                    <a:pt x="1279" y="5715"/>
                    <a:pt x="0" y="4436"/>
                    <a:pt x="0" y="2858"/>
                  </a:cubicBezTo>
                  <a:cubicBezTo>
                    <a:pt x="0" y="1279"/>
                    <a:pt x="1279" y="0"/>
                    <a:pt x="2857" y="0"/>
                  </a:cubicBezTo>
                  <a:cubicBezTo>
                    <a:pt x="4436" y="0"/>
                    <a:pt x="5715" y="1279"/>
                    <a:pt x="5715" y="2858"/>
                  </a:cubicBezTo>
                  <a:close/>
                </a:path>
              </a:pathLst>
            </a:custGeom>
            <a:solidFill>
              <a:srgbClr val="623460"/>
            </a:solidFill>
            <a:ln w="28575" cap="flat" cmpd="sng">
              <a:solidFill>
                <a:schemeClr val="bg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41" name="Google Shape;1156;p13">
              <a:extLst>
                <a:ext uri="{FF2B5EF4-FFF2-40B4-BE49-F238E27FC236}">
                  <a16:creationId xmlns:a16="http://schemas.microsoft.com/office/drawing/2014/main" id="{607B5D2B-B0DF-49CC-B9F9-909945A5F75F}"/>
                </a:ext>
              </a:extLst>
            </p:cNvPr>
            <p:cNvSpPr/>
            <p:nvPr/>
          </p:nvSpPr>
          <p:spPr>
            <a:xfrm>
              <a:off x="5995987" y="2631757"/>
              <a:ext cx="5715" cy="5715"/>
            </a:xfrm>
            <a:custGeom>
              <a:avLst/>
              <a:gdLst/>
              <a:ahLst/>
              <a:cxnLst/>
              <a:rect l="l" t="t" r="r" b="b"/>
              <a:pathLst>
                <a:path w="5715" h="5715" extrusionOk="0">
                  <a:moveTo>
                    <a:pt x="5715" y="2858"/>
                  </a:moveTo>
                  <a:cubicBezTo>
                    <a:pt x="5715" y="4436"/>
                    <a:pt x="4436" y="5715"/>
                    <a:pt x="2858" y="5715"/>
                  </a:cubicBezTo>
                  <a:cubicBezTo>
                    <a:pt x="1279" y="5715"/>
                    <a:pt x="0" y="4436"/>
                    <a:pt x="0" y="2858"/>
                  </a:cubicBezTo>
                  <a:cubicBezTo>
                    <a:pt x="0" y="1279"/>
                    <a:pt x="1279" y="0"/>
                    <a:pt x="2858" y="0"/>
                  </a:cubicBezTo>
                  <a:cubicBezTo>
                    <a:pt x="4436" y="0"/>
                    <a:pt x="5715" y="1279"/>
                    <a:pt x="5715" y="2858"/>
                  </a:cubicBezTo>
                  <a:close/>
                </a:path>
              </a:pathLst>
            </a:custGeom>
            <a:solidFill>
              <a:srgbClr val="623460"/>
            </a:solidFill>
            <a:ln w="28575" cap="flat" cmpd="sng">
              <a:solidFill>
                <a:schemeClr val="bg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42" name="Google Shape;1157;p13">
              <a:extLst>
                <a:ext uri="{FF2B5EF4-FFF2-40B4-BE49-F238E27FC236}">
                  <a16:creationId xmlns:a16="http://schemas.microsoft.com/office/drawing/2014/main" id="{3EC98E2D-987C-4F7C-9741-DEB4354CA3A4}"/>
                </a:ext>
              </a:extLst>
            </p:cNvPr>
            <p:cNvSpPr/>
            <p:nvPr/>
          </p:nvSpPr>
          <p:spPr>
            <a:xfrm>
              <a:off x="5813107" y="2565082"/>
              <a:ext cx="388620" cy="296227"/>
            </a:xfrm>
            <a:custGeom>
              <a:avLst/>
              <a:gdLst/>
              <a:ahLst/>
              <a:cxnLst/>
              <a:rect l="l" t="t" r="r" b="b"/>
              <a:pathLst>
                <a:path w="388620" h="296227" extrusionOk="0">
                  <a:moveTo>
                    <a:pt x="388620" y="176212"/>
                  </a:moveTo>
                  <a:cubicBezTo>
                    <a:pt x="356235" y="246698"/>
                    <a:pt x="286702" y="296227"/>
                    <a:pt x="206692" y="296227"/>
                  </a:cubicBezTo>
                  <a:lnTo>
                    <a:pt x="200977" y="296227"/>
                  </a:lnTo>
                  <a:cubicBezTo>
                    <a:pt x="90488" y="296227"/>
                    <a:pt x="0" y="201930"/>
                    <a:pt x="0" y="86677"/>
                  </a:cubicBezTo>
                  <a:lnTo>
                    <a:pt x="0" y="0"/>
                  </a:lnTo>
                </a:path>
              </a:pathLst>
            </a:custGeom>
            <a:noFill/>
            <a:ln w="28575" cap="flat" cmpd="sng">
              <a:solidFill>
                <a:schemeClr val="bg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43" name="Google Shape;1158;p13">
              <a:extLst>
                <a:ext uri="{FF2B5EF4-FFF2-40B4-BE49-F238E27FC236}">
                  <a16:creationId xmlns:a16="http://schemas.microsoft.com/office/drawing/2014/main" id="{F30CDA5F-3CFF-4133-B4CC-10B9065A0590}"/>
                </a:ext>
              </a:extLst>
            </p:cNvPr>
            <p:cNvSpPr/>
            <p:nvPr/>
          </p:nvSpPr>
          <p:spPr>
            <a:xfrm>
              <a:off x="5975032" y="2748915"/>
              <a:ext cx="101917" cy="43814"/>
            </a:xfrm>
            <a:custGeom>
              <a:avLst/>
              <a:gdLst/>
              <a:ahLst/>
              <a:cxnLst/>
              <a:rect l="l" t="t" r="r" b="b"/>
              <a:pathLst>
                <a:path w="101917" h="43814" extrusionOk="0">
                  <a:moveTo>
                    <a:pt x="0" y="32385"/>
                  </a:moveTo>
                  <a:cubicBezTo>
                    <a:pt x="13335" y="43815"/>
                    <a:pt x="42863" y="46672"/>
                    <a:pt x="59055" y="40957"/>
                  </a:cubicBezTo>
                  <a:cubicBezTo>
                    <a:pt x="80010" y="33338"/>
                    <a:pt x="94297" y="20003"/>
                    <a:pt x="101917" y="0"/>
                  </a:cubicBezTo>
                </a:path>
              </a:pathLst>
            </a:custGeom>
            <a:noFill/>
            <a:ln w="28575" cap="flat" cmpd="sng">
              <a:solidFill>
                <a:schemeClr val="bg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44" name="Google Shape;1159;p13">
              <a:extLst>
                <a:ext uri="{FF2B5EF4-FFF2-40B4-BE49-F238E27FC236}">
                  <a16:creationId xmlns:a16="http://schemas.microsoft.com/office/drawing/2014/main" id="{2126481F-E9DB-4F8E-81F6-45FBA12AEDB4}"/>
                </a:ext>
              </a:extLst>
            </p:cNvPr>
            <p:cNvSpPr/>
            <p:nvPr/>
          </p:nvSpPr>
          <p:spPr>
            <a:xfrm>
              <a:off x="6004557" y="3015615"/>
              <a:ext cx="18100" cy="205740"/>
            </a:xfrm>
            <a:custGeom>
              <a:avLst/>
              <a:gdLst/>
              <a:ahLst/>
              <a:cxnLst/>
              <a:rect l="l" t="t" r="r" b="b"/>
              <a:pathLst>
                <a:path w="18100" h="205740" extrusionOk="0">
                  <a:moveTo>
                    <a:pt x="18100" y="0"/>
                  </a:moveTo>
                  <a:cubicBezTo>
                    <a:pt x="18100" y="74295"/>
                    <a:pt x="-15237" y="113347"/>
                    <a:pt x="8575" y="205740"/>
                  </a:cubicBezTo>
                </a:path>
              </a:pathLst>
            </a:custGeom>
            <a:noFill/>
            <a:ln w="28575" cap="flat" cmpd="sng">
              <a:solidFill>
                <a:schemeClr val="bg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45" name="Google Shape;1160;p13">
              <a:extLst>
                <a:ext uri="{FF2B5EF4-FFF2-40B4-BE49-F238E27FC236}">
                  <a16:creationId xmlns:a16="http://schemas.microsoft.com/office/drawing/2014/main" id="{902F03F6-B771-4023-A223-A021912642DC}"/>
                </a:ext>
              </a:extLst>
            </p:cNvPr>
            <p:cNvSpPr/>
            <p:nvPr/>
          </p:nvSpPr>
          <p:spPr>
            <a:xfrm>
              <a:off x="6948487" y="2551517"/>
              <a:ext cx="89534" cy="43092"/>
            </a:xfrm>
            <a:custGeom>
              <a:avLst/>
              <a:gdLst/>
              <a:ahLst/>
              <a:cxnLst/>
              <a:rect l="l" t="t" r="r" b="b"/>
              <a:pathLst>
                <a:path w="89534" h="43092" extrusionOk="0">
                  <a:moveTo>
                    <a:pt x="0" y="7850"/>
                  </a:moveTo>
                  <a:cubicBezTo>
                    <a:pt x="6668" y="1182"/>
                    <a:pt x="17145" y="-722"/>
                    <a:pt x="26670" y="230"/>
                  </a:cubicBezTo>
                  <a:cubicBezTo>
                    <a:pt x="36195" y="1182"/>
                    <a:pt x="44768" y="4992"/>
                    <a:pt x="53340" y="8803"/>
                  </a:cubicBezTo>
                  <a:cubicBezTo>
                    <a:pt x="61913" y="12612"/>
                    <a:pt x="69532" y="15470"/>
                    <a:pt x="76200" y="21185"/>
                  </a:cubicBezTo>
                  <a:cubicBezTo>
                    <a:pt x="82868" y="26900"/>
                    <a:pt x="88582" y="34520"/>
                    <a:pt x="89535" y="43092"/>
                  </a:cubicBezTo>
                </a:path>
              </a:pathLst>
            </a:custGeom>
            <a:noFill/>
            <a:ln w="28575" cap="flat" cmpd="sng">
              <a:solidFill>
                <a:schemeClr val="bg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46" name="Google Shape;1161;p13">
              <a:extLst>
                <a:ext uri="{FF2B5EF4-FFF2-40B4-BE49-F238E27FC236}">
                  <a16:creationId xmlns:a16="http://schemas.microsoft.com/office/drawing/2014/main" id="{A9DDC121-4620-424B-A13A-0ABF6DBDA793}"/>
                </a:ext>
              </a:extLst>
            </p:cNvPr>
            <p:cNvSpPr/>
            <p:nvPr/>
          </p:nvSpPr>
          <p:spPr>
            <a:xfrm>
              <a:off x="5893117" y="2567940"/>
              <a:ext cx="46672" cy="10477"/>
            </a:xfrm>
            <a:custGeom>
              <a:avLst/>
              <a:gdLst/>
              <a:ahLst/>
              <a:cxnLst/>
              <a:rect l="l" t="t" r="r" b="b"/>
              <a:pathLst>
                <a:path w="46672" h="10477" extrusionOk="0">
                  <a:moveTo>
                    <a:pt x="0" y="10477"/>
                  </a:moveTo>
                  <a:cubicBezTo>
                    <a:pt x="14288" y="2857"/>
                    <a:pt x="30480" y="0"/>
                    <a:pt x="46673" y="0"/>
                  </a:cubicBezTo>
                </a:path>
              </a:pathLst>
            </a:custGeom>
            <a:noFill/>
            <a:ln w="28575" cap="flat" cmpd="sng">
              <a:solidFill>
                <a:schemeClr val="bg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47" name="Google Shape;1162;p13">
              <a:extLst>
                <a:ext uri="{FF2B5EF4-FFF2-40B4-BE49-F238E27FC236}">
                  <a16:creationId xmlns:a16="http://schemas.microsoft.com/office/drawing/2014/main" id="{F8F49610-687A-4AEA-A033-B1382155C3E5}"/>
                </a:ext>
              </a:extLst>
            </p:cNvPr>
            <p:cNvSpPr/>
            <p:nvPr/>
          </p:nvSpPr>
          <p:spPr>
            <a:xfrm>
              <a:off x="6014084" y="2577320"/>
              <a:ext cx="18097" cy="9669"/>
            </a:xfrm>
            <a:custGeom>
              <a:avLst/>
              <a:gdLst/>
              <a:ahLst/>
              <a:cxnLst/>
              <a:rect l="l" t="t" r="r" b="b"/>
              <a:pathLst>
                <a:path w="18097" h="9669" extrusionOk="0">
                  <a:moveTo>
                    <a:pt x="0" y="145"/>
                  </a:moveTo>
                  <a:cubicBezTo>
                    <a:pt x="7620" y="-808"/>
                    <a:pt x="15240" y="3002"/>
                    <a:pt x="18098" y="9670"/>
                  </a:cubicBezTo>
                </a:path>
              </a:pathLst>
            </a:custGeom>
            <a:noFill/>
            <a:ln w="28575" cap="flat" cmpd="sng">
              <a:solidFill>
                <a:schemeClr val="bg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48" name="Google Shape;1163;p13">
              <a:extLst>
                <a:ext uri="{FF2B5EF4-FFF2-40B4-BE49-F238E27FC236}">
                  <a16:creationId xmlns:a16="http://schemas.microsoft.com/office/drawing/2014/main" id="{4A3B28A1-D077-4713-AA1D-F8E84152B3E2}"/>
                </a:ext>
              </a:extLst>
            </p:cNvPr>
            <p:cNvSpPr/>
            <p:nvPr/>
          </p:nvSpPr>
          <p:spPr>
            <a:xfrm>
              <a:off x="6967208" y="3382327"/>
              <a:ext cx="159019" cy="206371"/>
            </a:xfrm>
            <a:custGeom>
              <a:avLst/>
              <a:gdLst/>
              <a:ahLst/>
              <a:cxnLst/>
              <a:rect l="l" t="t" r="r" b="b"/>
              <a:pathLst>
                <a:path w="159019" h="206371" extrusionOk="0">
                  <a:moveTo>
                    <a:pt x="156539" y="82867"/>
                  </a:moveTo>
                  <a:cubicBezTo>
                    <a:pt x="152729" y="38100"/>
                    <a:pt x="116534" y="953"/>
                    <a:pt x="79386" y="0"/>
                  </a:cubicBezTo>
                  <a:cubicBezTo>
                    <a:pt x="61289" y="0"/>
                    <a:pt x="26999" y="5715"/>
                    <a:pt x="26999" y="35242"/>
                  </a:cubicBezTo>
                  <a:cubicBezTo>
                    <a:pt x="26999" y="44767"/>
                    <a:pt x="41286" y="55245"/>
                    <a:pt x="36524" y="67628"/>
                  </a:cubicBezTo>
                  <a:cubicBezTo>
                    <a:pt x="28904" y="87630"/>
                    <a:pt x="6044" y="100013"/>
                    <a:pt x="2234" y="123825"/>
                  </a:cubicBezTo>
                  <a:cubicBezTo>
                    <a:pt x="-1576" y="143828"/>
                    <a:pt x="-1576" y="157163"/>
                    <a:pt x="10806" y="175260"/>
                  </a:cubicBezTo>
                  <a:cubicBezTo>
                    <a:pt x="25094" y="196215"/>
                    <a:pt x="63194" y="211455"/>
                    <a:pt x="98436" y="204788"/>
                  </a:cubicBezTo>
                  <a:cubicBezTo>
                    <a:pt x="168921" y="193357"/>
                    <a:pt x="160349" y="135255"/>
                    <a:pt x="156539" y="82867"/>
                  </a:cubicBezTo>
                  <a:close/>
                </a:path>
              </a:pathLst>
            </a:custGeom>
            <a:noFill/>
            <a:ln w="28575" cap="flat" cmpd="sng">
              <a:solidFill>
                <a:schemeClr val="bg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49" name="Google Shape;1164;p13">
              <a:extLst>
                <a:ext uri="{FF2B5EF4-FFF2-40B4-BE49-F238E27FC236}">
                  <a16:creationId xmlns:a16="http://schemas.microsoft.com/office/drawing/2014/main" id="{13950C02-F86E-4EF0-A877-A20D516201BD}"/>
                </a:ext>
              </a:extLst>
            </p:cNvPr>
            <p:cNvSpPr/>
            <p:nvPr/>
          </p:nvSpPr>
          <p:spPr>
            <a:xfrm>
              <a:off x="5070157" y="2561272"/>
              <a:ext cx="104775" cy="91440"/>
            </a:xfrm>
            <a:custGeom>
              <a:avLst/>
              <a:gdLst/>
              <a:ahLst/>
              <a:cxnLst/>
              <a:rect l="l" t="t" r="r" b="b"/>
              <a:pathLst>
                <a:path w="104775" h="91440" extrusionOk="0">
                  <a:moveTo>
                    <a:pt x="104775" y="45720"/>
                  </a:moveTo>
                  <a:cubicBezTo>
                    <a:pt x="104775" y="70970"/>
                    <a:pt x="81320" y="91440"/>
                    <a:pt x="52388" y="91440"/>
                  </a:cubicBezTo>
                  <a:cubicBezTo>
                    <a:pt x="23455" y="91440"/>
                    <a:pt x="0" y="70970"/>
                    <a:pt x="0" y="45720"/>
                  </a:cubicBezTo>
                  <a:cubicBezTo>
                    <a:pt x="0" y="20469"/>
                    <a:pt x="23455" y="0"/>
                    <a:pt x="52388" y="0"/>
                  </a:cubicBezTo>
                  <a:cubicBezTo>
                    <a:pt x="81320" y="0"/>
                    <a:pt x="104775" y="20469"/>
                    <a:pt x="104775" y="45720"/>
                  </a:cubicBezTo>
                  <a:close/>
                </a:path>
              </a:pathLst>
            </a:custGeom>
            <a:noFill/>
            <a:ln w="28575" cap="flat" cmpd="sng">
              <a:solidFill>
                <a:schemeClr val="bg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50" name="Google Shape;1165;p13">
              <a:extLst>
                <a:ext uri="{FF2B5EF4-FFF2-40B4-BE49-F238E27FC236}">
                  <a16:creationId xmlns:a16="http://schemas.microsoft.com/office/drawing/2014/main" id="{F3AA9E03-CB24-4EAB-9AB0-A6F2B65BED0A}"/>
                </a:ext>
              </a:extLst>
            </p:cNvPr>
            <p:cNvSpPr/>
            <p:nvPr/>
          </p:nvSpPr>
          <p:spPr>
            <a:xfrm>
              <a:off x="5192077" y="2557462"/>
              <a:ext cx="91440" cy="91440"/>
            </a:xfrm>
            <a:custGeom>
              <a:avLst/>
              <a:gdLst/>
              <a:ahLst/>
              <a:cxnLst/>
              <a:rect l="l" t="t" r="r" b="b"/>
              <a:pathLst>
                <a:path w="91440" h="91440" extrusionOk="0">
                  <a:moveTo>
                    <a:pt x="91440" y="45720"/>
                  </a:moveTo>
                  <a:cubicBezTo>
                    <a:pt x="91440" y="70971"/>
                    <a:pt x="70970" y="91440"/>
                    <a:pt x="45720" y="91440"/>
                  </a:cubicBezTo>
                  <a:cubicBezTo>
                    <a:pt x="20469" y="91440"/>
                    <a:pt x="0" y="70971"/>
                    <a:pt x="0" y="45720"/>
                  </a:cubicBezTo>
                  <a:cubicBezTo>
                    <a:pt x="0" y="20470"/>
                    <a:pt x="20469" y="0"/>
                    <a:pt x="45720" y="0"/>
                  </a:cubicBezTo>
                  <a:cubicBezTo>
                    <a:pt x="70970" y="0"/>
                    <a:pt x="91440" y="20470"/>
                    <a:pt x="91440" y="45720"/>
                  </a:cubicBezTo>
                  <a:close/>
                </a:path>
              </a:pathLst>
            </a:custGeom>
            <a:noFill/>
            <a:ln w="28575" cap="flat" cmpd="sng">
              <a:solidFill>
                <a:schemeClr val="bg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51" name="Google Shape;1166;p13">
              <a:extLst>
                <a:ext uri="{FF2B5EF4-FFF2-40B4-BE49-F238E27FC236}">
                  <a16:creationId xmlns:a16="http://schemas.microsoft.com/office/drawing/2014/main" id="{C9CC2335-D725-46D6-B046-27A23290B1B2}"/>
                </a:ext>
              </a:extLst>
            </p:cNvPr>
            <p:cNvSpPr/>
            <p:nvPr/>
          </p:nvSpPr>
          <p:spPr>
            <a:xfrm>
              <a:off x="5081386" y="3450056"/>
              <a:ext cx="256643" cy="198512"/>
            </a:xfrm>
            <a:custGeom>
              <a:avLst/>
              <a:gdLst/>
              <a:ahLst/>
              <a:cxnLst/>
              <a:rect l="l" t="t" r="r" b="b"/>
              <a:pathLst>
                <a:path w="256643" h="198512" extrusionOk="0">
                  <a:moveTo>
                    <a:pt x="255471" y="102769"/>
                  </a:moveTo>
                  <a:cubicBezTo>
                    <a:pt x="248803" y="122771"/>
                    <a:pt x="225943" y="112294"/>
                    <a:pt x="215466" y="109436"/>
                  </a:cubicBezTo>
                  <a:cubicBezTo>
                    <a:pt x="193558" y="103721"/>
                    <a:pt x="168793" y="95149"/>
                    <a:pt x="164031" y="93244"/>
                  </a:cubicBezTo>
                  <a:cubicBezTo>
                    <a:pt x="175461" y="107531"/>
                    <a:pt x="185938" y="120866"/>
                    <a:pt x="174508" y="138011"/>
                  </a:cubicBezTo>
                  <a:cubicBezTo>
                    <a:pt x="158316" y="160871"/>
                    <a:pt x="123073" y="150394"/>
                    <a:pt x="111643" y="143726"/>
                  </a:cubicBezTo>
                  <a:cubicBezTo>
                    <a:pt x="129741" y="151346"/>
                    <a:pt x="126883" y="174206"/>
                    <a:pt x="114501" y="188494"/>
                  </a:cubicBezTo>
                  <a:cubicBezTo>
                    <a:pt x="101166" y="202781"/>
                    <a:pt x="74496" y="198971"/>
                    <a:pt x="55446" y="194209"/>
                  </a:cubicBezTo>
                  <a:cubicBezTo>
                    <a:pt x="-11229" y="175159"/>
                    <a:pt x="-7419" y="94196"/>
                    <a:pt x="13536" y="60859"/>
                  </a:cubicBezTo>
                  <a:cubicBezTo>
                    <a:pt x="54493" y="-5816"/>
                    <a:pt x="118311" y="-11531"/>
                    <a:pt x="167841" y="14186"/>
                  </a:cubicBezTo>
                  <a:cubicBezTo>
                    <a:pt x="184986" y="23711"/>
                    <a:pt x="201178" y="35141"/>
                    <a:pt x="216418" y="46571"/>
                  </a:cubicBezTo>
                  <a:cubicBezTo>
                    <a:pt x="231658" y="57049"/>
                    <a:pt x="263091" y="80861"/>
                    <a:pt x="255471" y="102769"/>
                  </a:cubicBezTo>
                  <a:close/>
                </a:path>
              </a:pathLst>
            </a:custGeom>
            <a:noFill/>
            <a:ln w="28575" cap="flat" cmpd="sng">
              <a:solidFill>
                <a:schemeClr val="bg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52" name="Google Shape;1167;p13">
              <a:extLst>
                <a:ext uri="{FF2B5EF4-FFF2-40B4-BE49-F238E27FC236}">
                  <a16:creationId xmlns:a16="http://schemas.microsoft.com/office/drawing/2014/main" id="{BE2EF081-D6A0-4530-A876-68EA2E3E0089}"/>
                </a:ext>
              </a:extLst>
            </p:cNvPr>
            <p:cNvSpPr/>
            <p:nvPr/>
          </p:nvSpPr>
          <p:spPr>
            <a:xfrm>
              <a:off x="4565332" y="3187065"/>
              <a:ext cx="111442" cy="405765"/>
            </a:xfrm>
            <a:custGeom>
              <a:avLst/>
              <a:gdLst/>
              <a:ahLst/>
              <a:cxnLst/>
              <a:rect l="l" t="t" r="r" b="b"/>
              <a:pathLst>
                <a:path w="111442" h="405765" extrusionOk="0">
                  <a:moveTo>
                    <a:pt x="111442" y="0"/>
                  </a:moveTo>
                  <a:lnTo>
                    <a:pt x="104775" y="0"/>
                  </a:lnTo>
                  <a:cubicBezTo>
                    <a:pt x="46672" y="0"/>
                    <a:pt x="0" y="46672"/>
                    <a:pt x="0" y="104775"/>
                  </a:cubicBezTo>
                  <a:lnTo>
                    <a:pt x="0" y="405765"/>
                  </a:lnTo>
                </a:path>
              </a:pathLst>
            </a:custGeom>
            <a:noFill/>
            <a:ln w="28575" cap="flat" cmpd="sng">
              <a:solidFill>
                <a:schemeClr val="bg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53" name="Google Shape;1168;p13">
              <a:extLst>
                <a:ext uri="{FF2B5EF4-FFF2-40B4-BE49-F238E27FC236}">
                  <a16:creationId xmlns:a16="http://schemas.microsoft.com/office/drawing/2014/main" id="{1A284899-CB23-4E48-AE02-BCBE9BE9BE93}"/>
                </a:ext>
              </a:extLst>
            </p:cNvPr>
            <p:cNvSpPr/>
            <p:nvPr/>
          </p:nvSpPr>
          <p:spPr>
            <a:xfrm>
              <a:off x="5635942" y="3098482"/>
              <a:ext cx="111442" cy="280035"/>
            </a:xfrm>
            <a:custGeom>
              <a:avLst/>
              <a:gdLst/>
              <a:ahLst/>
              <a:cxnLst/>
              <a:rect l="l" t="t" r="r" b="b"/>
              <a:pathLst>
                <a:path w="111442" h="280035" extrusionOk="0">
                  <a:moveTo>
                    <a:pt x="111442" y="0"/>
                  </a:moveTo>
                  <a:lnTo>
                    <a:pt x="104775" y="0"/>
                  </a:lnTo>
                  <a:cubicBezTo>
                    <a:pt x="46673" y="0"/>
                    <a:pt x="0" y="46673"/>
                    <a:pt x="0" y="104775"/>
                  </a:cubicBezTo>
                  <a:lnTo>
                    <a:pt x="0" y="280035"/>
                  </a:lnTo>
                </a:path>
              </a:pathLst>
            </a:custGeom>
            <a:noFill/>
            <a:ln w="28575" cap="flat" cmpd="sng">
              <a:solidFill>
                <a:schemeClr val="bg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54" name="Google Shape;1169;p13">
              <a:extLst>
                <a:ext uri="{FF2B5EF4-FFF2-40B4-BE49-F238E27FC236}">
                  <a16:creationId xmlns:a16="http://schemas.microsoft.com/office/drawing/2014/main" id="{029EF75F-A428-4761-8951-94BA74B471F5}"/>
                </a:ext>
              </a:extLst>
            </p:cNvPr>
            <p:cNvSpPr/>
            <p:nvPr/>
          </p:nvSpPr>
          <p:spPr>
            <a:xfrm>
              <a:off x="7423784" y="3243262"/>
              <a:ext cx="111442" cy="405765"/>
            </a:xfrm>
            <a:custGeom>
              <a:avLst/>
              <a:gdLst/>
              <a:ahLst/>
              <a:cxnLst/>
              <a:rect l="l" t="t" r="r" b="b"/>
              <a:pathLst>
                <a:path w="111442" h="405765" extrusionOk="0">
                  <a:moveTo>
                    <a:pt x="0" y="0"/>
                  </a:moveTo>
                  <a:lnTo>
                    <a:pt x="6668" y="0"/>
                  </a:lnTo>
                  <a:cubicBezTo>
                    <a:pt x="64770" y="0"/>
                    <a:pt x="111443" y="46672"/>
                    <a:pt x="111443" y="104775"/>
                  </a:cubicBezTo>
                  <a:lnTo>
                    <a:pt x="111443" y="405765"/>
                  </a:lnTo>
                </a:path>
              </a:pathLst>
            </a:custGeom>
            <a:noFill/>
            <a:ln w="28575" cap="flat" cmpd="sng">
              <a:solidFill>
                <a:schemeClr val="bg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55" name="Google Shape;1170;p13">
              <a:extLst>
                <a:ext uri="{FF2B5EF4-FFF2-40B4-BE49-F238E27FC236}">
                  <a16:creationId xmlns:a16="http://schemas.microsoft.com/office/drawing/2014/main" id="{2CA882E7-D976-4306-B008-A37793F8F6A4}"/>
                </a:ext>
              </a:extLst>
            </p:cNvPr>
            <p:cNvSpPr/>
            <p:nvPr/>
          </p:nvSpPr>
          <p:spPr>
            <a:xfrm>
              <a:off x="5085397" y="2506979"/>
              <a:ext cx="48577" cy="11429"/>
            </a:xfrm>
            <a:custGeom>
              <a:avLst/>
              <a:gdLst/>
              <a:ahLst/>
              <a:cxnLst/>
              <a:rect l="l" t="t" r="r" b="b"/>
              <a:pathLst>
                <a:path w="48577" h="11429" extrusionOk="0">
                  <a:moveTo>
                    <a:pt x="0" y="11430"/>
                  </a:moveTo>
                  <a:cubicBezTo>
                    <a:pt x="16193" y="6667"/>
                    <a:pt x="32385" y="2858"/>
                    <a:pt x="48578" y="0"/>
                  </a:cubicBezTo>
                </a:path>
              </a:pathLst>
            </a:custGeom>
            <a:noFill/>
            <a:ln w="28575" cap="flat" cmpd="sng">
              <a:solidFill>
                <a:schemeClr val="bg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56" name="Google Shape;1171;p13">
              <a:extLst>
                <a:ext uri="{FF2B5EF4-FFF2-40B4-BE49-F238E27FC236}">
                  <a16:creationId xmlns:a16="http://schemas.microsoft.com/office/drawing/2014/main" id="{FB94E981-2F84-4EBA-8494-8B4D30032F72}"/>
                </a:ext>
              </a:extLst>
            </p:cNvPr>
            <p:cNvSpPr/>
            <p:nvPr/>
          </p:nvSpPr>
          <p:spPr>
            <a:xfrm>
              <a:off x="5220652" y="2514600"/>
              <a:ext cx="59054" cy="16192"/>
            </a:xfrm>
            <a:custGeom>
              <a:avLst/>
              <a:gdLst/>
              <a:ahLst/>
              <a:cxnLst/>
              <a:rect l="l" t="t" r="r" b="b"/>
              <a:pathLst>
                <a:path w="59054" h="16192" extrusionOk="0">
                  <a:moveTo>
                    <a:pt x="0" y="0"/>
                  </a:moveTo>
                  <a:cubicBezTo>
                    <a:pt x="20002" y="2858"/>
                    <a:pt x="40005" y="8572"/>
                    <a:pt x="59055" y="16192"/>
                  </a:cubicBezTo>
                </a:path>
              </a:pathLst>
            </a:custGeom>
            <a:noFill/>
            <a:ln w="28575" cap="flat" cmpd="sng">
              <a:solidFill>
                <a:schemeClr val="bg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57" name="Google Shape;1172;p13">
              <a:extLst>
                <a:ext uri="{FF2B5EF4-FFF2-40B4-BE49-F238E27FC236}">
                  <a16:creationId xmlns:a16="http://schemas.microsoft.com/office/drawing/2014/main" id="{E260B230-A8C3-44CC-89F5-071A78CDD901}"/>
                </a:ext>
              </a:extLst>
            </p:cNvPr>
            <p:cNvSpPr/>
            <p:nvPr/>
          </p:nvSpPr>
          <p:spPr>
            <a:xfrm>
              <a:off x="5800725" y="2446020"/>
              <a:ext cx="414337" cy="140970"/>
            </a:xfrm>
            <a:custGeom>
              <a:avLst/>
              <a:gdLst/>
              <a:ahLst/>
              <a:cxnLst/>
              <a:rect l="l" t="t" r="r" b="b"/>
              <a:pathLst>
                <a:path w="414337" h="140970" extrusionOk="0">
                  <a:moveTo>
                    <a:pt x="414338" y="140970"/>
                  </a:moveTo>
                  <a:cubicBezTo>
                    <a:pt x="329565" y="140970"/>
                    <a:pt x="243840" y="80963"/>
                    <a:pt x="221933" y="0"/>
                  </a:cubicBezTo>
                  <a:cubicBezTo>
                    <a:pt x="189547" y="40005"/>
                    <a:pt x="137160" y="80010"/>
                    <a:pt x="77153" y="80010"/>
                  </a:cubicBezTo>
                  <a:cubicBezTo>
                    <a:pt x="49530" y="80010"/>
                    <a:pt x="23813" y="74295"/>
                    <a:pt x="0" y="64770"/>
                  </a:cubicBezTo>
                </a:path>
              </a:pathLst>
            </a:custGeom>
            <a:noFill/>
            <a:ln w="28575" cap="flat" cmpd="sng">
              <a:solidFill>
                <a:schemeClr val="bg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58" name="Google Shape;1173;p13">
              <a:extLst>
                <a:ext uri="{FF2B5EF4-FFF2-40B4-BE49-F238E27FC236}">
                  <a16:creationId xmlns:a16="http://schemas.microsoft.com/office/drawing/2014/main" id="{BEF27763-C251-4037-AF1E-AD535C66727B}"/>
                </a:ext>
              </a:extLst>
            </p:cNvPr>
            <p:cNvSpPr/>
            <p:nvPr/>
          </p:nvSpPr>
          <p:spPr>
            <a:xfrm>
              <a:off x="6172200" y="2588895"/>
              <a:ext cx="78104" cy="111442"/>
            </a:xfrm>
            <a:custGeom>
              <a:avLst/>
              <a:gdLst/>
              <a:ahLst/>
              <a:cxnLst/>
              <a:rect l="l" t="t" r="r" b="b"/>
              <a:pathLst>
                <a:path w="78104" h="111442" extrusionOk="0">
                  <a:moveTo>
                    <a:pt x="39053" y="111442"/>
                  </a:moveTo>
                  <a:lnTo>
                    <a:pt x="39053" y="111442"/>
                  </a:lnTo>
                  <a:cubicBezTo>
                    <a:pt x="60960" y="111442"/>
                    <a:pt x="78105" y="93345"/>
                    <a:pt x="78105" y="72390"/>
                  </a:cubicBezTo>
                  <a:lnTo>
                    <a:pt x="78105" y="39052"/>
                  </a:lnTo>
                  <a:cubicBezTo>
                    <a:pt x="78105" y="17145"/>
                    <a:pt x="60008" y="0"/>
                    <a:pt x="39053" y="0"/>
                  </a:cubicBezTo>
                  <a:lnTo>
                    <a:pt x="39053" y="0"/>
                  </a:lnTo>
                  <a:cubicBezTo>
                    <a:pt x="17145" y="0"/>
                    <a:pt x="0" y="18097"/>
                    <a:pt x="0" y="39052"/>
                  </a:cubicBezTo>
                </a:path>
              </a:pathLst>
            </a:custGeom>
            <a:noFill/>
            <a:ln w="28575" cap="flat" cmpd="sng">
              <a:solidFill>
                <a:schemeClr val="bg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59" name="Google Shape;1174;p13">
              <a:extLst>
                <a:ext uri="{FF2B5EF4-FFF2-40B4-BE49-F238E27FC236}">
                  <a16:creationId xmlns:a16="http://schemas.microsoft.com/office/drawing/2014/main" id="{907091C3-F662-415D-B701-2A2A9B4A94B5}"/>
                </a:ext>
              </a:extLst>
            </p:cNvPr>
            <p:cNvSpPr/>
            <p:nvPr/>
          </p:nvSpPr>
          <p:spPr>
            <a:xfrm>
              <a:off x="5760720" y="2278379"/>
              <a:ext cx="550545" cy="399097"/>
            </a:xfrm>
            <a:custGeom>
              <a:avLst/>
              <a:gdLst/>
              <a:ahLst/>
              <a:cxnLst/>
              <a:rect l="l" t="t" r="r" b="b"/>
              <a:pathLst>
                <a:path w="550545" h="399097" extrusionOk="0">
                  <a:moveTo>
                    <a:pt x="521017" y="399098"/>
                  </a:moveTo>
                  <a:cubicBezTo>
                    <a:pt x="540068" y="361950"/>
                    <a:pt x="550545" y="320040"/>
                    <a:pt x="550545" y="275273"/>
                  </a:cubicBezTo>
                  <a:cubicBezTo>
                    <a:pt x="550545" y="123825"/>
                    <a:pt x="427672" y="0"/>
                    <a:pt x="275272" y="0"/>
                  </a:cubicBezTo>
                  <a:cubicBezTo>
                    <a:pt x="122872" y="0"/>
                    <a:pt x="0" y="122873"/>
                    <a:pt x="0" y="275273"/>
                  </a:cubicBezTo>
                </a:path>
              </a:pathLst>
            </a:custGeom>
            <a:noFill/>
            <a:ln w="28575" cap="flat" cmpd="sng">
              <a:solidFill>
                <a:schemeClr val="bg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60" name="Google Shape;1175;p13">
              <a:extLst>
                <a:ext uri="{FF2B5EF4-FFF2-40B4-BE49-F238E27FC236}">
                  <a16:creationId xmlns:a16="http://schemas.microsoft.com/office/drawing/2014/main" id="{8E3B1B90-9BFA-4995-B3B5-DEFD2ED47AEF}"/>
                </a:ext>
              </a:extLst>
            </p:cNvPr>
            <p:cNvSpPr/>
            <p:nvPr/>
          </p:nvSpPr>
          <p:spPr>
            <a:xfrm>
              <a:off x="6153150" y="2273755"/>
              <a:ext cx="121919" cy="85587"/>
            </a:xfrm>
            <a:custGeom>
              <a:avLst/>
              <a:gdLst/>
              <a:ahLst/>
              <a:cxnLst/>
              <a:rect l="l" t="t" r="r" b="b"/>
              <a:pathLst>
                <a:path w="121919" h="85587" extrusionOk="0">
                  <a:moveTo>
                    <a:pt x="121920" y="85587"/>
                  </a:moveTo>
                  <a:cubicBezTo>
                    <a:pt x="111442" y="28437"/>
                    <a:pt x="57150" y="-8710"/>
                    <a:pt x="0" y="1767"/>
                  </a:cubicBezTo>
                </a:path>
              </a:pathLst>
            </a:custGeom>
            <a:noFill/>
            <a:ln w="28575" cap="flat" cmpd="sng">
              <a:solidFill>
                <a:schemeClr val="bg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61" name="Google Shape;1176;p13">
              <a:extLst>
                <a:ext uri="{FF2B5EF4-FFF2-40B4-BE49-F238E27FC236}">
                  <a16:creationId xmlns:a16="http://schemas.microsoft.com/office/drawing/2014/main" id="{950186C4-0013-4D93-9484-A1A6762AEC7B}"/>
                </a:ext>
              </a:extLst>
            </p:cNvPr>
            <p:cNvSpPr/>
            <p:nvPr/>
          </p:nvSpPr>
          <p:spPr>
            <a:xfrm>
              <a:off x="6174104" y="2286952"/>
              <a:ext cx="208597" cy="505777"/>
            </a:xfrm>
            <a:custGeom>
              <a:avLst/>
              <a:gdLst/>
              <a:ahLst/>
              <a:cxnLst/>
              <a:rect l="l" t="t" r="r" b="b"/>
              <a:pathLst>
                <a:path w="208597" h="505777" extrusionOk="0">
                  <a:moveTo>
                    <a:pt x="52388" y="0"/>
                  </a:moveTo>
                  <a:cubicBezTo>
                    <a:pt x="121920" y="0"/>
                    <a:pt x="179070" y="56197"/>
                    <a:pt x="179070" y="126682"/>
                  </a:cubicBezTo>
                  <a:cubicBezTo>
                    <a:pt x="179070" y="126682"/>
                    <a:pt x="179070" y="321945"/>
                    <a:pt x="179070" y="410528"/>
                  </a:cubicBezTo>
                  <a:cubicBezTo>
                    <a:pt x="179070" y="450532"/>
                    <a:pt x="191452" y="483870"/>
                    <a:pt x="208598" y="505778"/>
                  </a:cubicBezTo>
                  <a:lnTo>
                    <a:pt x="0" y="505778"/>
                  </a:lnTo>
                </a:path>
              </a:pathLst>
            </a:custGeom>
            <a:noFill/>
            <a:ln w="28575" cap="flat" cmpd="sng">
              <a:solidFill>
                <a:schemeClr val="bg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grpSp>
      <p:pic>
        <p:nvPicPr>
          <p:cNvPr id="88" name="Billede 87">
            <a:extLst>
              <a:ext uri="{FF2B5EF4-FFF2-40B4-BE49-F238E27FC236}">
                <a16:creationId xmlns:a16="http://schemas.microsoft.com/office/drawing/2014/main" id="{45B5A078-4E1E-4180-A485-4D0CBC3EB6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53280" y="6515286"/>
            <a:ext cx="426769" cy="106412"/>
          </a:xfrm>
          <a:prstGeom prst="rect">
            <a:avLst/>
          </a:prstGeom>
        </p:spPr>
      </p:pic>
    </p:spTree>
    <p:extLst>
      <p:ext uri="{BB962C8B-B14F-4D97-AF65-F5344CB8AC3E}">
        <p14:creationId xmlns:p14="http://schemas.microsoft.com/office/powerpoint/2010/main" val="2424010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66"/>
        <p:cNvGrpSpPr/>
        <p:nvPr/>
      </p:nvGrpSpPr>
      <p:grpSpPr>
        <a:xfrm>
          <a:off x="0" y="0"/>
          <a:ext cx="0" cy="0"/>
          <a:chOff x="0" y="0"/>
          <a:chExt cx="0" cy="0"/>
        </a:xfrm>
      </p:grpSpPr>
      <p:sp>
        <p:nvSpPr>
          <p:cNvPr id="1467" name="Google Shape;1467;p14"/>
          <p:cNvSpPr txBox="1"/>
          <p:nvPr/>
        </p:nvSpPr>
        <p:spPr>
          <a:xfrm>
            <a:off x="6492240" y="0"/>
            <a:ext cx="5699761" cy="6858000"/>
          </a:xfrm>
          <a:prstGeom prst="rect">
            <a:avLst/>
          </a:prstGeom>
          <a:solidFill>
            <a:schemeClr val="accent5"/>
          </a:solidFill>
          <a:ln>
            <a:noFill/>
          </a:ln>
        </p:spPr>
        <p:txBody>
          <a:bodyPr spcFirstLastPara="1" wrap="square" lIns="0" tIns="0" rIns="0" bIns="0" anchor="t" anchorCtr="0">
            <a:spAutoFit/>
          </a:bodyPr>
          <a:lstStyle/>
          <a:p>
            <a:pPr marL="0" marR="0" lvl="0" indent="0" algn="l" rtl="0">
              <a:spcBef>
                <a:spcPts val="0"/>
              </a:spcBef>
              <a:spcAft>
                <a:spcPts val="0"/>
              </a:spcAft>
              <a:buNone/>
            </a:pPr>
            <a:endParaRPr sz="2000">
              <a:solidFill>
                <a:schemeClr val="dk1"/>
              </a:solidFill>
              <a:latin typeface="Raleway"/>
              <a:ea typeface="Raleway"/>
              <a:cs typeface="Raleway"/>
              <a:sym typeface="Raleway"/>
            </a:endParaRPr>
          </a:p>
        </p:txBody>
      </p:sp>
      <p:sp>
        <p:nvSpPr>
          <p:cNvPr id="1469" name="Google Shape;1469;p14"/>
          <p:cNvSpPr txBox="1"/>
          <p:nvPr/>
        </p:nvSpPr>
        <p:spPr>
          <a:xfrm>
            <a:off x="431797" y="1749339"/>
            <a:ext cx="5979000" cy="3250121"/>
          </a:xfrm>
          <a:prstGeom prst="rect">
            <a:avLst/>
          </a:prstGeom>
          <a:noFill/>
          <a:ln>
            <a:noFill/>
          </a:ln>
        </p:spPr>
        <p:txBody>
          <a:bodyPr spcFirstLastPara="1" wrap="square" lIns="0" tIns="0" rIns="0" bIns="0" anchor="t" anchorCtr="0">
            <a:spAutoFit/>
          </a:bodyPr>
          <a:lstStyle/>
          <a:p>
            <a:pPr marL="0" lvl="0" indent="0" algn="l" rtl="0">
              <a:lnSpc>
                <a:spcPct val="110000"/>
              </a:lnSpc>
              <a:spcBef>
                <a:spcPts val="0"/>
              </a:spcBef>
              <a:spcAft>
                <a:spcPts val="0"/>
              </a:spcAft>
              <a:buNone/>
            </a:pPr>
            <a:endParaRPr sz="2000" dirty="0">
              <a:solidFill>
                <a:schemeClr val="dk1"/>
              </a:solidFill>
              <a:latin typeface="Raleway"/>
              <a:ea typeface="Raleway"/>
              <a:cs typeface="Raleway"/>
              <a:sym typeface="Raleway"/>
            </a:endParaRPr>
          </a:p>
          <a:p>
            <a:pPr marL="0" lvl="0" indent="0" algn="l" rtl="0">
              <a:lnSpc>
                <a:spcPct val="110000"/>
              </a:lnSpc>
              <a:spcBef>
                <a:spcPts val="0"/>
              </a:spcBef>
              <a:spcAft>
                <a:spcPts val="0"/>
              </a:spcAft>
              <a:buNone/>
            </a:pPr>
            <a:r>
              <a:rPr lang="da-DK" sz="2000" b="1" dirty="0">
                <a:solidFill>
                  <a:schemeClr val="dk1"/>
                </a:solidFill>
                <a:latin typeface="Raleway"/>
                <a:ea typeface="Raleway"/>
                <a:cs typeface="Raleway"/>
                <a:sym typeface="Raleway"/>
              </a:rPr>
              <a:t>Reflekter for dig selv og skriv ned (5 min.)</a:t>
            </a:r>
          </a:p>
          <a:p>
            <a:pPr marL="342900" indent="-342900">
              <a:lnSpc>
                <a:spcPct val="110000"/>
              </a:lnSpc>
              <a:buFont typeface="Arial" panose="020B0604020202020204" pitchFamily="34" charset="0"/>
              <a:buChar char="•"/>
            </a:pPr>
            <a:r>
              <a:rPr lang="da-DK" sz="2000" dirty="0">
                <a:solidFill>
                  <a:schemeClr val="dk1"/>
                </a:solidFill>
                <a:latin typeface="Raleway"/>
                <a:ea typeface="Raleway"/>
                <a:cs typeface="Raleway"/>
                <a:sym typeface="Raleway"/>
              </a:rPr>
              <a:t>Hvordan vil du gribe situationen an? </a:t>
            </a:r>
          </a:p>
          <a:p>
            <a:pPr>
              <a:lnSpc>
                <a:spcPct val="110000"/>
              </a:lnSpc>
            </a:pPr>
            <a:r>
              <a:rPr lang="da-DK" sz="2000" dirty="0">
                <a:solidFill>
                  <a:schemeClr val="dk1"/>
                </a:solidFill>
                <a:latin typeface="Raleway"/>
                <a:ea typeface="Raleway"/>
                <a:cs typeface="Raleway"/>
                <a:sym typeface="Raleway"/>
              </a:rPr>
              <a:t>– og hjælpe din medarbejder bedst muligt? </a:t>
            </a:r>
          </a:p>
          <a:p>
            <a:pPr>
              <a:lnSpc>
                <a:spcPct val="110000"/>
              </a:lnSpc>
            </a:pPr>
            <a:endParaRPr lang="da-DK" sz="2000" dirty="0">
              <a:solidFill>
                <a:schemeClr val="dk1"/>
              </a:solidFill>
              <a:latin typeface="Raleway"/>
              <a:ea typeface="Raleway"/>
              <a:cs typeface="Raleway"/>
              <a:sym typeface="Raleway"/>
            </a:endParaRPr>
          </a:p>
          <a:p>
            <a:pPr>
              <a:lnSpc>
                <a:spcPct val="110000"/>
              </a:lnSpc>
            </a:pPr>
            <a:r>
              <a:rPr lang="da-DK" sz="2000" dirty="0">
                <a:solidFill>
                  <a:schemeClr val="dk1"/>
                </a:solidFill>
                <a:latin typeface="Raleway"/>
                <a:ea typeface="Raleway"/>
                <a:cs typeface="Raleway"/>
                <a:sym typeface="Raleway"/>
              </a:rPr>
              <a:t>Du kan eksempelvis have fokus på: </a:t>
            </a:r>
          </a:p>
          <a:p>
            <a:pPr marL="285750" lvl="0" indent="-285750">
              <a:lnSpc>
                <a:spcPct val="110000"/>
              </a:lnSpc>
              <a:buSzPts val="1100"/>
              <a:buFont typeface="Raleway"/>
              <a:buChar char="−"/>
            </a:pPr>
            <a:r>
              <a:rPr lang="da-DK" sz="1600" i="1" dirty="0">
                <a:latin typeface="Raleway"/>
                <a:sym typeface="Raleway"/>
              </a:rPr>
              <a:t>Det medarbejderen allerede kan, ved og gør</a:t>
            </a:r>
          </a:p>
          <a:p>
            <a:pPr marL="285750" lvl="0" indent="-285750">
              <a:lnSpc>
                <a:spcPct val="110000"/>
              </a:lnSpc>
              <a:buSzPts val="1100"/>
              <a:buFont typeface="Raleway"/>
              <a:buChar char="−"/>
            </a:pPr>
            <a:r>
              <a:rPr lang="da-DK" sz="1600" i="1" dirty="0">
                <a:latin typeface="Raleway"/>
                <a:sym typeface="Raleway"/>
              </a:rPr>
              <a:t>Lys på det, der skal være mere af</a:t>
            </a:r>
          </a:p>
          <a:p>
            <a:pPr marL="457200" lvl="0" indent="0" algn="l" rtl="0">
              <a:lnSpc>
                <a:spcPct val="110000"/>
              </a:lnSpc>
              <a:spcBef>
                <a:spcPts val="0"/>
              </a:spcBef>
              <a:spcAft>
                <a:spcPts val="0"/>
              </a:spcAft>
              <a:buNone/>
            </a:pPr>
            <a:endParaRPr sz="2000" dirty="0">
              <a:solidFill>
                <a:schemeClr val="dk1"/>
              </a:solidFill>
              <a:latin typeface="Raleway"/>
              <a:ea typeface="Raleway"/>
              <a:cs typeface="Raleway"/>
              <a:sym typeface="Raleway"/>
            </a:endParaRPr>
          </a:p>
          <a:p>
            <a:pPr marL="0" lvl="0" indent="0" algn="l" rtl="0">
              <a:lnSpc>
                <a:spcPct val="110000"/>
              </a:lnSpc>
              <a:spcBef>
                <a:spcPts val="0"/>
              </a:spcBef>
              <a:spcAft>
                <a:spcPts val="0"/>
              </a:spcAft>
              <a:buNone/>
            </a:pPr>
            <a:r>
              <a:rPr lang="da-DK" sz="2000" b="1" dirty="0">
                <a:solidFill>
                  <a:schemeClr val="dk1"/>
                </a:solidFill>
                <a:latin typeface="Raleway"/>
                <a:ea typeface="Raleway"/>
                <a:cs typeface="Raleway"/>
                <a:sym typeface="Raleway"/>
              </a:rPr>
              <a:t>Fælles opsamling af vigtigste pointer (15 min.)</a:t>
            </a:r>
            <a:endParaRPr sz="1800" b="1" i="1" dirty="0">
              <a:solidFill>
                <a:srgbClr val="595959"/>
              </a:solidFill>
              <a:latin typeface="Raleway"/>
              <a:ea typeface="Raleway"/>
              <a:cs typeface="Raleway"/>
              <a:sym typeface="Raleway"/>
            </a:endParaRPr>
          </a:p>
        </p:txBody>
      </p:sp>
      <p:pic>
        <p:nvPicPr>
          <p:cNvPr id="1470" name="Google Shape;1470;p14"/>
          <p:cNvPicPr preferRelativeResize="0">
            <a:picLocks noGrp="1"/>
          </p:cNvPicPr>
          <p:nvPr>
            <p:ph type="body" idx="1"/>
          </p:nvPr>
        </p:nvPicPr>
        <p:blipFill rotWithShape="1">
          <a:blip r:embed="rId3">
            <a:alphaModFix/>
          </a:blip>
          <a:srcRect/>
          <a:stretch/>
        </p:blipFill>
        <p:spPr>
          <a:xfrm>
            <a:off x="6726477" y="2059613"/>
            <a:ext cx="5302962" cy="3904307"/>
          </a:xfrm>
          <a:prstGeom prst="rect">
            <a:avLst/>
          </a:prstGeom>
          <a:noFill/>
          <a:ln>
            <a:noFill/>
          </a:ln>
        </p:spPr>
      </p:pic>
      <p:sp>
        <p:nvSpPr>
          <p:cNvPr id="6" name="Titel 4">
            <a:extLst>
              <a:ext uri="{FF2B5EF4-FFF2-40B4-BE49-F238E27FC236}">
                <a16:creationId xmlns:a16="http://schemas.microsoft.com/office/drawing/2014/main" id="{646E7838-14A4-4DC6-A56C-DD493A025DC5}"/>
              </a:ext>
            </a:extLst>
          </p:cNvPr>
          <p:cNvSpPr txBox="1">
            <a:spLocks/>
          </p:cNvSpPr>
          <p:nvPr/>
        </p:nvSpPr>
        <p:spPr>
          <a:xfrm>
            <a:off x="431798" y="442470"/>
            <a:ext cx="5978999" cy="93489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83000"/>
              </a:lnSpc>
              <a:spcBef>
                <a:spcPts val="0"/>
              </a:spcBef>
              <a:spcAft>
                <a:spcPts val="0"/>
              </a:spcAft>
              <a:buClr>
                <a:schemeClr val="lt2"/>
              </a:buClr>
              <a:buSzPts val="3000"/>
              <a:buFont typeface="Raleway ExtraBold"/>
              <a:buNone/>
              <a:defRPr sz="3000" b="1" i="0" u="none" strike="noStrike" cap="none">
                <a:solidFill>
                  <a:schemeClr val="lt2"/>
                </a:solidFill>
                <a:latin typeface="Raleway ExtraBold"/>
                <a:ea typeface="Raleway ExtraBold"/>
                <a:cs typeface="Raleway ExtraBold"/>
                <a:sym typeface="Raleway Extra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110000"/>
              </a:lnSpc>
              <a:buClr>
                <a:schemeClr val="dk1"/>
              </a:buClr>
              <a:buSzPts val="1100"/>
            </a:pPr>
            <a:r>
              <a:rPr lang="da-DK" sz="2800" dirty="0">
                <a:solidFill>
                  <a:schemeClr val="accent5"/>
                </a:solidFill>
              </a:rPr>
              <a:t>Hvad gør du som faglig leder, når medarbejderen er i en vanskelig situation?</a:t>
            </a:r>
            <a:endParaRPr lang="da-DK" sz="3200" dirty="0">
              <a:solidFill>
                <a:schemeClr val="accent5"/>
              </a:solidFill>
            </a:endParaRPr>
          </a:p>
        </p:txBody>
      </p:sp>
      <p:pic>
        <p:nvPicPr>
          <p:cNvPr id="7" name="Billede 6">
            <a:extLst>
              <a:ext uri="{FF2B5EF4-FFF2-40B4-BE49-F238E27FC236}">
                <a16:creationId xmlns:a16="http://schemas.microsoft.com/office/drawing/2014/main" id="{0FAE2B41-561E-43B5-9065-E56156E58A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53280" y="6515286"/>
            <a:ext cx="426769" cy="10641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6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6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6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69">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69">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69">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6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84"/>
        <p:cNvGrpSpPr/>
        <p:nvPr/>
      </p:nvGrpSpPr>
      <p:grpSpPr>
        <a:xfrm>
          <a:off x="0" y="0"/>
          <a:ext cx="0" cy="0"/>
          <a:chOff x="0" y="0"/>
          <a:chExt cx="0" cy="0"/>
        </a:xfrm>
      </p:grpSpPr>
      <p:sp>
        <p:nvSpPr>
          <p:cNvPr id="1485" name="Google Shape;1485;p17"/>
          <p:cNvSpPr txBox="1"/>
          <p:nvPr/>
        </p:nvSpPr>
        <p:spPr>
          <a:xfrm>
            <a:off x="0" y="0"/>
            <a:ext cx="4080510" cy="6858000"/>
          </a:xfrm>
          <a:prstGeom prst="rect">
            <a:avLst/>
          </a:prstGeom>
          <a:solidFill>
            <a:schemeClr val="accent5"/>
          </a:solidFill>
          <a:ln>
            <a:noFill/>
          </a:ln>
        </p:spPr>
        <p:txBody>
          <a:bodyPr spcFirstLastPara="1" wrap="square" lIns="0" tIns="0" rIns="0" bIns="0" anchor="t" anchorCtr="0">
            <a:spAutoFit/>
          </a:bodyPr>
          <a:lstStyle/>
          <a:p>
            <a:pPr marL="0" marR="0" lvl="0" indent="0" algn="l" rtl="0">
              <a:spcBef>
                <a:spcPts val="0"/>
              </a:spcBef>
              <a:spcAft>
                <a:spcPts val="0"/>
              </a:spcAft>
              <a:buNone/>
            </a:pPr>
            <a:endParaRPr sz="2000">
              <a:solidFill>
                <a:schemeClr val="dk1"/>
              </a:solidFill>
              <a:latin typeface="Raleway"/>
              <a:ea typeface="Raleway"/>
              <a:cs typeface="Raleway"/>
              <a:sym typeface="Raleway"/>
            </a:endParaRPr>
          </a:p>
        </p:txBody>
      </p:sp>
      <p:sp>
        <p:nvSpPr>
          <p:cNvPr id="1486" name="Google Shape;1486;p17"/>
          <p:cNvSpPr txBox="1">
            <a:spLocks noGrp="1"/>
          </p:cNvSpPr>
          <p:nvPr>
            <p:ph type="title"/>
          </p:nvPr>
        </p:nvSpPr>
        <p:spPr>
          <a:xfrm>
            <a:off x="4549719" y="2753650"/>
            <a:ext cx="6497320" cy="1350700"/>
          </a:xfrm>
          <a:prstGeom prst="rect">
            <a:avLst/>
          </a:prstGeom>
          <a:noFill/>
          <a:ln>
            <a:noFill/>
          </a:ln>
        </p:spPr>
        <p:txBody>
          <a:bodyPr spcFirstLastPara="1" wrap="square" lIns="0" tIns="0" rIns="0" bIns="0" anchor="t" anchorCtr="0">
            <a:noAutofit/>
          </a:bodyPr>
          <a:lstStyle/>
          <a:p>
            <a:pPr marL="0" lvl="0" indent="0" algn="ctr" rtl="0">
              <a:lnSpc>
                <a:spcPct val="83000"/>
              </a:lnSpc>
              <a:spcBef>
                <a:spcPts val="0"/>
              </a:spcBef>
              <a:spcAft>
                <a:spcPts val="0"/>
              </a:spcAft>
              <a:buClr>
                <a:srgbClr val="7F7F7F"/>
              </a:buClr>
              <a:buSzPts val="4000"/>
              <a:buFont typeface="Raleway ExtraBold"/>
              <a:buNone/>
            </a:pPr>
            <a:r>
              <a:rPr lang="da-DK" sz="4000" b="0" dirty="0">
                <a:solidFill>
                  <a:schemeClr val="accent5"/>
                </a:solidFill>
              </a:rPr>
              <a:t>Hvad tager du med fra mødet i dag?</a:t>
            </a:r>
            <a:endParaRPr dirty="0">
              <a:solidFill>
                <a:schemeClr val="accent5"/>
              </a:solidFill>
            </a:endParaRPr>
          </a:p>
        </p:txBody>
      </p:sp>
      <p:pic>
        <p:nvPicPr>
          <p:cNvPr id="1487" name="Google Shape;1487;p17"/>
          <p:cNvPicPr preferRelativeResize="0"/>
          <p:nvPr/>
        </p:nvPicPr>
        <p:blipFill rotWithShape="1">
          <a:blip r:embed="rId3">
            <a:alphaModFix/>
          </a:blip>
          <a:srcRect/>
          <a:stretch/>
        </p:blipFill>
        <p:spPr>
          <a:xfrm>
            <a:off x="474539" y="737787"/>
            <a:ext cx="3072644" cy="514952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Shape 263"/>
        <p:cNvGrpSpPr/>
        <p:nvPr/>
      </p:nvGrpSpPr>
      <p:grpSpPr>
        <a:xfrm>
          <a:off x="0" y="0"/>
          <a:ext cx="0" cy="0"/>
          <a:chOff x="0" y="0"/>
          <a:chExt cx="0" cy="0"/>
        </a:xfrm>
      </p:grpSpPr>
      <p:sp>
        <p:nvSpPr>
          <p:cNvPr id="264" name="Google Shape;264;p2"/>
          <p:cNvSpPr txBox="1">
            <a:spLocks noGrp="1"/>
          </p:cNvSpPr>
          <p:nvPr>
            <p:ph type="sldNum" idx="12"/>
          </p:nvPr>
        </p:nvSpPr>
        <p:spPr>
          <a:xfrm>
            <a:off x="432000" y="6378417"/>
            <a:ext cx="673950" cy="1800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da-DK"/>
              <a:t>Side </a:t>
            </a:r>
            <a:fld id="{00000000-1234-1234-1234-123412341234}" type="slidenum">
              <a:rPr lang="da-DK"/>
              <a:t>2</a:t>
            </a:fld>
            <a:endParaRPr/>
          </a:p>
        </p:txBody>
      </p:sp>
      <p:sp>
        <p:nvSpPr>
          <p:cNvPr id="265" name="Google Shape;265;p2"/>
          <p:cNvSpPr txBox="1"/>
          <p:nvPr/>
        </p:nvSpPr>
        <p:spPr>
          <a:xfrm>
            <a:off x="432000" y="495181"/>
            <a:ext cx="10068560" cy="46166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da-DK" sz="3000" b="1" dirty="0">
                <a:solidFill>
                  <a:srgbClr val="595959"/>
                </a:solidFill>
                <a:latin typeface="Raleway"/>
                <a:ea typeface="Raleway"/>
                <a:cs typeface="Raleway"/>
                <a:sym typeface="Raleway"/>
              </a:rPr>
              <a:t>Sådan er mødepakken sat op</a:t>
            </a:r>
            <a:endParaRPr dirty="0"/>
          </a:p>
        </p:txBody>
      </p:sp>
      <p:sp>
        <p:nvSpPr>
          <p:cNvPr id="266" name="Google Shape;266;p2"/>
          <p:cNvSpPr txBox="1"/>
          <p:nvPr/>
        </p:nvSpPr>
        <p:spPr>
          <a:xfrm>
            <a:off x="432000" y="1238384"/>
            <a:ext cx="11526225" cy="3908762"/>
          </a:xfrm>
          <a:prstGeom prst="rect">
            <a:avLst/>
          </a:prstGeom>
          <a:noFill/>
          <a:ln>
            <a:noFill/>
          </a:ln>
        </p:spPr>
        <p:txBody>
          <a:bodyPr spcFirstLastPara="1" wrap="square" lIns="0" tIns="0" rIns="0" bIns="0" anchor="t" anchorCtr="0">
            <a:spAutoFit/>
          </a:bodyPr>
          <a:lstStyle/>
          <a:p>
            <a:r>
              <a:rPr lang="da-DK" sz="1800" dirty="0">
                <a:solidFill>
                  <a:schemeClr val="tx1">
                    <a:lumMod val="65000"/>
                    <a:lumOff val="35000"/>
                  </a:schemeClr>
                </a:solidFill>
                <a:latin typeface="Raleway" panose="020B0604020202020204" charset="0"/>
                <a:ea typeface="Calibri" panose="020F0502020204030204" pitchFamily="34" charset="0"/>
                <a:cs typeface="Calibri" panose="020F0502020204030204" pitchFamily="34" charset="0"/>
              </a:rPr>
              <a:t>Mødepakken er opdelt efter tre moduler. Du kan enten afholde ét møde af ca. 1½-2 timers varighed eller dele mødet op efter modulerne. Ét modul tager ca. 25-30 minutter. </a:t>
            </a:r>
          </a:p>
          <a:p>
            <a:endParaRPr lang="da-DK" sz="1800" dirty="0">
              <a:solidFill>
                <a:schemeClr val="tx1">
                  <a:lumMod val="65000"/>
                  <a:lumOff val="35000"/>
                </a:schemeClr>
              </a:solidFill>
              <a:latin typeface="Raleway" panose="020B0604020202020204" charset="0"/>
              <a:ea typeface="Calibri" panose="020F0502020204030204" pitchFamily="34" charset="0"/>
              <a:cs typeface="Calibri" panose="020F0502020204030204" pitchFamily="34" charset="0"/>
            </a:endParaRPr>
          </a:p>
          <a:p>
            <a:r>
              <a:rPr lang="da-DK" sz="1800" dirty="0">
                <a:solidFill>
                  <a:schemeClr val="tx1">
                    <a:lumMod val="65000"/>
                    <a:lumOff val="35000"/>
                  </a:schemeClr>
                </a:solidFill>
                <a:latin typeface="Raleway" panose="020B0604020202020204" charset="0"/>
                <a:ea typeface="Calibri" panose="020F0502020204030204" pitchFamily="34" charset="0"/>
                <a:cs typeface="Calibri" panose="020F0502020204030204" pitchFamily="34" charset="0"/>
              </a:rPr>
              <a:t>Deler du mødet op, kan du med fordel indlede møderne med introduktionen (slide nr. 9) og afslutte med opsamlingen (slide nr. 17). Begynd evt. møderne med at opsummere vigtige punkter fra forrige møde. </a:t>
            </a:r>
          </a:p>
          <a:p>
            <a:endParaRPr lang="da-DK" sz="1800" dirty="0">
              <a:solidFill>
                <a:schemeClr val="tx1">
                  <a:lumMod val="65000"/>
                  <a:lumOff val="35000"/>
                </a:schemeClr>
              </a:solidFill>
              <a:latin typeface="Raleway" panose="020B0604020202020204" charset="0"/>
              <a:ea typeface="Calibri" panose="020F0502020204030204" pitchFamily="34" charset="0"/>
              <a:cs typeface="Calibri" panose="020F0502020204030204" pitchFamily="34" charset="0"/>
            </a:endParaRPr>
          </a:p>
          <a:p>
            <a:r>
              <a:rPr lang="da-DK" sz="1800" dirty="0">
                <a:solidFill>
                  <a:schemeClr val="tx1">
                    <a:lumMod val="65000"/>
                    <a:lumOff val="35000"/>
                  </a:schemeClr>
                </a:solidFill>
                <a:latin typeface="Raleway" panose="020B0604020202020204" charset="0"/>
                <a:ea typeface="Calibri" panose="020F0502020204030204" pitchFamily="34" charset="0"/>
                <a:cs typeface="Calibri" panose="020F0502020204030204" pitchFamily="34" charset="0"/>
              </a:rPr>
              <a:t>Oversigt over mødepakkens moduler: </a:t>
            </a:r>
          </a:p>
          <a:p>
            <a:pPr marL="0" marR="0" lvl="0" indent="0" algn="l" rtl="0">
              <a:spcBef>
                <a:spcPts val="0"/>
              </a:spcBef>
              <a:spcAft>
                <a:spcPts val="0"/>
              </a:spcAft>
              <a:buNone/>
            </a:pPr>
            <a:endParaRPr sz="1800" dirty="0">
              <a:solidFill>
                <a:srgbClr val="595959"/>
              </a:solidFill>
              <a:latin typeface="Raleway"/>
              <a:ea typeface="Raleway"/>
              <a:cs typeface="Raleway"/>
              <a:sym typeface="Raleway"/>
            </a:endParaRPr>
          </a:p>
          <a:p>
            <a:pPr marL="0" marR="0" lvl="0" indent="0" algn="l" rtl="0">
              <a:spcBef>
                <a:spcPts val="0"/>
              </a:spcBef>
              <a:spcAft>
                <a:spcPts val="0"/>
              </a:spcAft>
              <a:buNone/>
            </a:pPr>
            <a:endParaRPr sz="1800" dirty="0">
              <a:solidFill>
                <a:srgbClr val="595959"/>
              </a:solidFill>
              <a:latin typeface="Raleway"/>
              <a:ea typeface="Raleway"/>
              <a:cs typeface="Raleway"/>
              <a:sym typeface="Raleway"/>
            </a:endParaRPr>
          </a:p>
          <a:p>
            <a:pPr marL="0" marR="0" lvl="0" indent="0" algn="l" rtl="0">
              <a:spcBef>
                <a:spcPts val="0"/>
              </a:spcBef>
              <a:spcAft>
                <a:spcPts val="0"/>
              </a:spcAft>
              <a:buNone/>
            </a:pPr>
            <a:endParaRPr sz="1800" dirty="0">
              <a:solidFill>
                <a:srgbClr val="595959"/>
              </a:solidFill>
              <a:latin typeface="Raleway"/>
              <a:ea typeface="Raleway"/>
              <a:cs typeface="Raleway"/>
              <a:sym typeface="Raleway"/>
            </a:endParaRPr>
          </a:p>
          <a:p>
            <a:pPr marL="0" marR="0" lvl="0" indent="0" algn="l" rtl="0">
              <a:spcBef>
                <a:spcPts val="0"/>
              </a:spcBef>
              <a:spcAft>
                <a:spcPts val="0"/>
              </a:spcAft>
              <a:buNone/>
            </a:pPr>
            <a:endParaRPr sz="1800" dirty="0">
              <a:solidFill>
                <a:srgbClr val="595959"/>
              </a:solidFill>
              <a:latin typeface="Raleway"/>
              <a:ea typeface="Raleway"/>
              <a:cs typeface="Raleway"/>
              <a:sym typeface="Raleway"/>
            </a:endParaRPr>
          </a:p>
          <a:p>
            <a:pPr marL="0" marR="0" lvl="0" indent="0" algn="l" rtl="0">
              <a:spcBef>
                <a:spcPts val="0"/>
              </a:spcBef>
              <a:spcAft>
                <a:spcPts val="0"/>
              </a:spcAft>
              <a:buNone/>
            </a:pPr>
            <a:endParaRPr sz="1800" dirty="0">
              <a:solidFill>
                <a:srgbClr val="595959"/>
              </a:solidFill>
              <a:latin typeface="Raleway"/>
              <a:ea typeface="Raleway"/>
              <a:cs typeface="Raleway"/>
              <a:sym typeface="Raleway"/>
            </a:endParaRPr>
          </a:p>
          <a:p>
            <a:pPr marL="0" marR="0" lvl="0" indent="0" algn="l" rtl="0">
              <a:spcBef>
                <a:spcPts val="0"/>
              </a:spcBef>
              <a:spcAft>
                <a:spcPts val="0"/>
              </a:spcAft>
              <a:buNone/>
            </a:pPr>
            <a:endParaRPr sz="1800" dirty="0">
              <a:solidFill>
                <a:srgbClr val="595959"/>
              </a:solidFill>
              <a:latin typeface="Raleway"/>
              <a:ea typeface="Raleway"/>
              <a:cs typeface="Raleway"/>
              <a:sym typeface="Raleway"/>
            </a:endParaRPr>
          </a:p>
          <a:p>
            <a:pPr marL="0" marR="0" lvl="0" indent="0" algn="l" rtl="0">
              <a:spcBef>
                <a:spcPts val="0"/>
              </a:spcBef>
              <a:spcAft>
                <a:spcPts val="0"/>
              </a:spcAft>
              <a:buNone/>
            </a:pPr>
            <a:endParaRPr sz="2000" dirty="0">
              <a:solidFill>
                <a:schemeClr val="dk1"/>
              </a:solidFill>
              <a:latin typeface="Raleway"/>
              <a:ea typeface="Raleway"/>
              <a:cs typeface="Raleway"/>
              <a:sym typeface="Raleway"/>
            </a:endParaRPr>
          </a:p>
        </p:txBody>
      </p:sp>
      <p:graphicFrame>
        <p:nvGraphicFramePr>
          <p:cNvPr id="267" name="Google Shape;267;p2"/>
          <p:cNvGraphicFramePr/>
          <p:nvPr>
            <p:extLst>
              <p:ext uri="{D42A27DB-BD31-4B8C-83A1-F6EECF244321}">
                <p14:modId xmlns:p14="http://schemas.microsoft.com/office/powerpoint/2010/main" val="1664317580"/>
              </p:ext>
            </p:extLst>
          </p:nvPr>
        </p:nvGraphicFramePr>
        <p:xfrm>
          <a:off x="431999" y="3587688"/>
          <a:ext cx="11203250" cy="1554500"/>
        </p:xfrm>
        <a:graphic>
          <a:graphicData uri="http://schemas.openxmlformats.org/drawingml/2006/table">
            <a:tbl>
              <a:tblPr firstRow="1" bandRow="1">
                <a:noFill/>
                <a:tableStyleId>{4242A8FA-90AF-416C-A0C5-C83E20088F2A}</a:tableStyleId>
              </a:tblPr>
              <a:tblGrid>
                <a:gridCol w="2240650">
                  <a:extLst>
                    <a:ext uri="{9D8B030D-6E8A-4147-A177-3AD203B41FA5}">
                      <a16:colId xmlns:a16="http://schemas.microsoft.com/office/drawing/2014/main" val="20000"/>
                    </a:ext>
                  </a:extLst>
                </a:gridCol>
                <a:gridCol w="2240650">
                  <a:extLst>
                    <a:ext uri="{9D8B030D-6E8A-4147-A177-3AD203B41FA5}">
                      <a16:colId xmlns:a16="http://schemas.microsoft.com/office/drawing/2014/main" val="20001"/>
                    </a:ext>
                  </a:extLst>
                </a:gridCol>
                <a:gridCol w="2032933">
                  <a:extLst>
                    <a:ext uri="{9D8B030D-6E8A-4147-A177-3AD203B41FA5}">
                      <a16:colId xmlns:a16="http://schemas.microsoft.com/office/drawing/2014/main" val="20002"/>
                    </a:ext>
                  </a:extLst>
                </a:gridCol>
                <a:gridCol w="2662989">
                  <a:extLst>
                    <a:ext uri="{9D8B030D-6E8A-4147-A177-3AD203B41FA5}">
                      <a16:colId xmlns:a16="http://schemas.microsoft.com/office/drawing/2014/main" val="20003"/>
                    </a:ext>
                  </a:extLst>
                </a:gridCol>
                <a:gridCol w="2026028">
                  <a:extLst>
                    <a:ext uri="{9D8B030D-6E8A-4147-A177-3AD203B41FA5}">
                      <a16:colId xmlns:a16="http://schemas.microsoft.com/office/drawing/2014/main" val="20004"/>
                    </a:ext>
                  </a:extLst>
                </a:gridCol>
              </a:tblGrid>
              <a:tr h="640075">
                <a:tc>
                  <a:txBody>
                    <a:bodyPr/>
                    <a:lstStyle/>
                    <a:p>
                      <a:pPr marL="0" marR="0" lvl="0" indent="0" algn="l" rtl="0">
                        <a:spcBef>
                          <a:spcPts val="0"/>
                        </a:spcBef>
                        <a:spcAft>
                          <a:spcPts val="0"/>
                        </a:spcAft>
                        <a:buNone/>
                      </a:pPr>
                      <a:r>
                        <a:rPr lang="da-DK" sz="1800" u="none" strike="noStrike" cap="none" dirty="0"/>
                        <a:t>1: </a:t>
                      </a:r>
                      <a:r>
                        <a:rPr lang="da-DK" sz="1800" dirty="0"/>
                        <a:t>Introduktion</a:t>
                      </a:r>
                      <a:endParaRPr sz="1800" dirty="0"/>
                    </a:p>
                  </a:txBody>
                  <a:tcPr marL="91450" marR="91450" marT="45725" marB="45725">
                    <a:solidFill>
                      <a:schemeClr val="accent5"/>
                    </a:solidFill>
                  </a:tcPr>
                </a:tc>
                <a:tc>
                  <a:txBody>
                    <a:bodyPr/>
                    <a:lstStyle/>
                    <a:p>
                      <a:pPr marL="0" marR="0" lvl="0" indent="0" algn="l" rtl="0">
                        <a:spcBef>
                          <a:spcPts val="0"/>
                        </a:spcBef>
                        <a:spcAft>
                          <a:spcPts val="0"/>
                        </a:spcAft>
                        <a:buNone/>
                      </a:pPr>
                      <a:r>
                        <a:rPr lang="da-DK" sz="1800" dirty="0"/>
                        <a:t>2:</a:t>
                      </a:r>
                      <a:r>
                        <a:rPr lang="da-DK" dirty="0"/>
                        <a:t>  </a:t>
                      </a:r>
                      <a:r>
                        <a:rPr lang="da-DK" sz="1800" dirty="0"/>
                        <a:t>Faglig ledelse i din hverdag</a:t>
                      </a:r>
                      <a:endParaRPr sz="1200" dirty="0"/>
                    </a:p>
                  </a:txBody>
                  <a:tcPr marL="91450" marR="91450" marT="45725" marB="45725">
                    <a:solidFill>
                      <a:schemeClr val="accent5"/>
                    </a:solidFill>
                  </a:tcPr>
                </a:tc>
                <a:tc>
                  <a:txBody>
                    <a:bodyPr/>
                    <a:lstStyle/>
                    <a:p>
                      <a:pPr marL="0" marR="0" lvl="0" indent="0" algn="l" rtl="0">
                        <a:lnSpc>
                          <a:spcPct val="100000"/>
                        </a:lnSpc>
                        <a:spcBef>
                          <a:spcPts val="0"/>
                        </a:spcBef>
                        <a:spcAft>
                          <a:spcPts val="0"/>
                        </a:spcAft>
                        <a:buClr>
                          <a:schemeClr val="dk1"/>
                        </a:buClr>
                        <a:buSzPts val="1800"/>
                        <a:buFont typeface="Raleway"/>
                        <a:buNone/>
                      </a:pPr>
                      <a:r>
                        <a:rPr lang="da-DK" sz="1800" dirty="0"/>
                        <a:t>3:</a:t>
                      </a:r>
                      <a:r>
                        <a:rPr lang="da-DK" dirty="0"/>
                        <a:t> </a:t>
                      </a:r>
                      <a:r>
                        <a:rPr lang="da-DK" sz="1800" dirty="0"/>
                        <a:t>At facilitere faglig refleksion</a:t>
                      </a:r>
                      <a:endParaRPr sz="1800" dirty="0"/>
                    </a:p>
                    <a:p>
                      <a:pPr marL="0" marR="0" lvl="0" indent="0" algn="l" rtl="0">
                        <a:lnSpc>
                          <a:spcPct val="100000"/>
                        </a:lnSpc>
                        <a:spcBef>
                          <a:spcPts val="0"/>
                        </a:spcBef>
                        <a:spcAft>
                          <a:spcPts val="0"/>
                        </a:spcAft>
                        <a:buClr>
                          <a:schemeClr val="dk1"/>
                        </a:buClr>
                        <a:buSzPts val="1800"/>
                        <a:buFont typeface="Raleway"/>
                        <a:buNone/>
                      </a:pPr>
                      <a:endParaRPr sz="1800" dirty="0">
                        <a:highlight>
                          <a:srgbClr val="FFFF00"/>
                        </a:highlight>
                      </a:endParaRPr>
                    </a:p>
                  </a:txBody>
                  <a:tcPr marL="91450" marR="91450" marT="45725" marB="45725">
                    <a:solidFill>
                      <a:schemeClr val="accent5"/>
                    </a:solidFill>
                  </a:tcPr>
                </a:tc>
                <a:tc>
                  <a:txBody>
                    <a:bodyPr/>
                    <a:lstStyle/>
                    <a:p>
                      <a:pPr marL="0" marR="0" lvl="0" indent="0" algn="l" rtl="0">
                        <a:lnSpc>
                          <a:spcPct val="100000"/>
                        </a:lnSpc>
                        <a:spcBef>
                          <a:spcPts val="0"/>
                        </a:spcBef>
                        <a:spcAft>
                          <a:spcPts val="0"/>
                        </a:spcAft>
                        <a:buClr>
                          <a:schemeClr val="dk1"/>
                        </a:buClr>
                        <a:buSzPts val="1800"/>
                        <a:buFont typeface="Raleway"/>
                        <a:buNone/>
                      </a:pPr>
                      <a:r>
                        <a:rPr lang="da-DK" sz="1800" dirty="0"/>
                        <a:t>4:</a:t>
                      </a:r>
                      <a:r>
                        <a:rPr lang="da-DK" dirty="0"/>
                        <a:t> </a:t>
                      </a:r>
                      <a:r>
                        <a:rPr lang="da-DK" sz="1800" dirty="0"/>
                        <a:t>Når du skal være faglig leder i vanskelige situationer</a:t>
                      </a:r>
                      <a:endParaRPr sz="1800" dirty="0"/>
                    </a:p>
                  </a:txBody>
                  <a:tcPr marL="91450" marR="91450" marT="45725" marB="45725">
                    <a:solidFill>
                      <a:schemeClr val="accent5"/>
                    </a:solidFill>
                  </a:tcPr>
                </a:tc>
                <a:tc>
                  <a:txBody>
                    <a:bodyPr/>
                    <a:lstStyle/>
                    <a:p>
                      <a:pPr marL="0" marR="0" lvl="0" indent="0" algn="l" rtl="0">
                        <a:spcBef>
                          <a:spcPts val="0"/>
                        </a:spcBef>
                        <a:spcAft>
                          <a:spcPts val="0"/>
                        </a:spcAft>
                        <a:buNone/>
                      </a:pPr>
                      <a:r>
                        <a:rPr lang="da-DK" sz="1800" dirty="0"/>
                        <a:t>Samlet tidsforbrug</a:t>
                      </a:r>
                      <a:endParaRPr dirty="0"/>
                    </a:p>
                  </a:txBody>
                  <a:tcPr marL="91450" marR="91450" marT="45725" marB="45725">
                    <a:solidFill>
                      <a:schemeClr val="accent5"/>
                    </a:solidFill>
                  </a:tcPr>
                </a:tc>
                <a:extLst>
                  <a:ext uri="{0D108BD9-81ED-4DB2-BD59-A6C34878D82A}">
                    <a16:rowId xmlns:a16="http://schemas.microsoft.com/office/drawing/2014/main" val="10000"/>
                  </a:ext>
                </a:extLst>
              </a:tr>
              <a:tr h="640075">
                <a:tc>
                  <a:txBody>
                    <a:bodyPr/>
                    <a:lstStyle/>
                    <a:p>
                      <a:pPr marL="0" marR="0" lvl="0" indent="0" algn="l" rtl="0">
                        <a:spcBef>
                          <a:spcPts val="0"/>
                        </a:spcBef>
                        <a:spcAft>
                          <a:spcPts val="0"/>
                        </a:spcAft>
                        <a:buNone/>
                      </a:pPr>
                      <a:r>
                        <a:rPr lang="da-DK" sz="1800"/>
                        <a:t>10 min. </a:t>
                      </a:r>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Raleway"/>
                        <a:buNone/>
                      </a:pPr>
                      <a:r>
                        <a:rPr lang="da-DK" sz="1800" dirty="0"/>
                        <a:t>25-30 min. </a:t>
                      </a:r>
                      <a:endParaRPr dirty="0"/>
                    </a:p>
                    <a:p>
                      <a:pPr marL="0" marR="0" lvl="0" indent="0" algn="l" rtl="0">
                        <a:spcBef>
                          <a:spcPts val="0"/>
                        </a:spcBef>
                        <a:spcAft>
                          <a:spcPts val="0"/>
                        </a:spcAft>
                        <a:buNone/>
                      </a:pPr>
                      <a:endParaRPr sz="1800" dirty="0"/>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Raleway"/>
                        <a:buNone/>
                      </a:pPr>
                      <a:r>
                        <a:rPr lang="da-DK" sz="1800" dirty="0"/>
                        <a:t>25-30 min. </a:t>
                      </a:r>
                      <a:endParaRPr dirty="0"/>
                    </a:p>
                    <a:p>
                      <a:pPr marL="0" marR="0" lvl="0" indent="0" algn="l" rtl="0">
                        <a:spcBef>
                          <a:spcPts val="0"/>
                        </a:spcBef>
                        <a:spcAft>
                          <a:spcPts val="0"/>
                        </a:spcAft>
                        <a:buNone/>
                      </a:pPr>
                      <a:endParaRPr sz="1800" dirty="0"/>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Raleway"/>
                        <a:buNone/>
                      </a:pPr>
                      <a:r>
                        <a:rPr lang="da-DK" sz="1800" dirty="0"/>
                        <a:t>25-30 min. </a:t>
                      </a:r>
                      <a:endParaRPr dirty="0"/>
                    </a:p>
                    <a:p>
                      <a:pPr marL="0" marR="0" lvl="0" indent="0" algn="l" rtl="0">
                        <a:spcBef>
                          <a:spcPts val="0"/>
                        </a:spcBef>
                        <a:spcAft>
                          <a:spcPts val="0"/>
                        </a:spcAft>
                        <a:buNone/>
                      </a:pPr>
                      <a:endParaRPr sz="1800" dirty="0"/>
                    </a:p>
                  </a:txBody>
                  <a:tcPr marL="91450" marR="91450" marT="45725" marB="45725"/>
                </a:tc>
                <a:tc>
                  <a:txBody>
                    <a:bodyPr/>
                    <a:lstStyle/>
                    <a:p>
                      <a:pPr marL="0" marR="0" lvl="0" indent="0" algn="l" rtl="0">
                        <a:spcBef>
                          <a:spcPts val="0"/>
                        </a:spcBef>
                        <a:spcAft>
                          <a:spcPts val="0"/>
                        </a:spcAft>
                        <a:buNone/>
                      </a:pPr>
                      <a:r>
                        <a:rPr lang="da-DK" sz="1800" dirty="0"/>
                        <a:t>1½ - 2 timer </a:t>
                      </a:r>
                      <a:endParaRPr dirty="0"/>
                    </a:p>
                  </a:txBody>
                  <a:tcPr marL="91450" marR="91450" marT="45725" marB="45725"/>
                </a:tc>
                <a:extLst>
                  <a:ext uri="{0D108BD9-81ED-4DB2-BD59-A6C34878D82A}">
                    <a16:rowId xmlns:a16="http://schemas.microsoft.com/office/drawing/2014/main" val="10001"/>
                  </a:ext>
                </a:extLst>
              </a:tr>
            </a:tbl>
          </a:graphicData>
        </a:graphic>
      </p:graphicFrame>
      <p:sp>
        <p:nvSpPr>
          <p:cNvPr id="6" name="Rutediagram: Proces 5">
            <a:extLst>
              <a:ext uri="{FF2B5EF4-FFF2-40B4-BE49-F238E27FC236}">
                <a16:creationId xmlns:a16="http://schemas.microsoft.com/office/drawing/2014/main" id="{3FC8D35D-E19A-405B-88E9-70072BB0E143}"/>
              </a:ext>
            </a:extLst>
          </p:cNvPr>
          <p:cNvSpPr/>
          <p:nvPr/>
        </p:nvSpPr>
        <p:spPr>
          <a:xfrm rot="5400000">
            <a:off x="6047764" y="-5941461"/>
            <a:ext cx="96471" cy="11973885"/>
          </a:xfrm>
          <a:prstGeom prst="flowChartProcess">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Rutediagram: Proces 6">
            <a:extLst>
              <a:ext uri="{FF2B5EF4-FFF2-40B4-BE49-F238E27FC236}">
                <a16:creationId xmlns:a16="http://schemas.microsoft.com/office/drawing/2014/main" id="{64B1A839-4E8C-400E-97A3-750F28F242FA}"/>
              </a:ext>
            </a:extLst>
          </p:cNvPr>
          <p:cNvSpPr/>
          <p:nvPr/>
        </p:nvSpPr>
        <p:spPr>
          <a:xfrm rot="5400000">
            <a:off x="6047763" y="822822"/>
            <a:ext cx="96471" cy="11973885"/>
          </a:xfrm>
          <a:prstGeom prst="flowChartProcess">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Rutediagram: Proces 7">
            <a:extLst>
              <a:ext uri="{FF2B5EF4-FFF2-40B4-BE49-F238E27FC236}">
                <a16:creationId xmlns:a16="http://schemas.microsoft.com/office/drawing/2014/main" id="{2370701D-7C37-4041-BC73-EA9A9E3492FD}"/>
              </a:ext>
            </a:extLst>
          </p:cNvPr>
          <p:cNvSpPr/>
          <p:nvPr/>
        </p:nvSpPr>
        <p:spPr>
          <a:xfrm>
            <a:off x="0" y="1"/>
            <a:ext cx="109057" cy="6858000"/>
          </a:xfrm>
          <a:prstGeom prst="flowChartProcess">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Rutediagram: Proces 8">
            <a:extLst>
              <a:ext uri="{FF2B5EF4-FFF2-40B4-BE49-F238E27FC236}">
                <a16:creationId xmlns:a16="http://schemas.microsoft.com/office/drawing/2014/main" id="{2B23A2EA-8D96-47FD-957D-3538C0F208B6}"/>
              </a:ext>
            </a:extLst>
          </p:cNvPr>
          <p:cNvSpPr/>
          <p:nvPr/>
        </p:nvSpPr>
        <p:spPr>
          <a:xfrm>
            <a:off x="12080843" y="0"/>
            <a:ext cx="109057" cy="6858000"/>
          </a:xfrm>
          <a:prstGeom prst="flowChartProcess">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Shape 367"/>
        <p:cNvGrpSpPr/>
        <p:nvPr/>
      </p:nvGrpSpPr>
      <p:grpSpPr>
        <a:xfrm>
          <a:off x="0" y="0"/>
          <a:ext cx="0" cy="0"/>
          <a:chOff x="0" y="0"/>
          <a:chExt cx="0" cy="0"/>
        </a:xfrm>
      </p:grpSpPr>
      <p:sp>
        <p:nvSpPr>
          <p:cNvPr id="368" name="Google Shape;368;p5"/>
          <p:cNvSpPr txBox="1">
            <a:spLocks noGrp="1"/>
          </p:cNvSpPr>
          <p:nvPr>
            <p:ph type="body" idx="1"/>
          </p:nvPr>
        </p:nvSpPr>
        <p:spPr>
          <a:xfrm>
            <a:off x="432000" y="1467986"/>
            <a:ext cx="10769400" cy="4610846"/>
          </a:xfrm>
          <a:prstGeom prst="rect">
            <a:avLst/>
          </a:prstGeom>
          <a:noFill/>
          <a:ln>
            <a:noFill/>
          </a:ln>
        </p:spPr>
        <p:txBody>
          <a:bodyPr spcFirstLastPara="1" wrap="square" lIns="0" tIns="0" rIns="0" bIns="0" anchor="t" anchorCtr="0">
            <a:noAutofit/>
          </a:bodyPr>
          <a:lstStyle/>
          <a:p>
            <a:pPr marL="0" indent="0">
              <a:buClr>
                <a:srgbClr val="660033"/>
              </a:buClr>
              <a:buNone/>
            </a:pPr>
            <a:r>
              <a:rPr lang="da-DK" sz="2400" dirty="0">
                <a:solidFill>
                  <a:schemeClr val="tx1">
                    <a:lumMod val="65000"/>
                    <a:lumOff val="35000"/>
                  </a:schemeClr>
                </a:solidFill>
              </a:rPr>
              <a:t>Spørgsmål til: </a:t>
            </a:r>
          </a:p>
          <a:p>
            <a:pPr marL="0" indent="0">
              <a:buClr>
                <a:srgbClr val="660033"/>
              </a:buClr>
              <a:buNone/>
            </a:pPr>
            <a:endParaRPr lang="da-DK" sz="2400" dirty="0">
              <a:solidFill>
                <a:schemeClr val="tx1">
                  <a:lumMod val="65000"/>
                  <a:lumOff val="35000"/>
                </a:schemeClr>
              </a:solidFill>
            </a:endParaRPr>
          </a:p>
          <a:p>
            <a:pPr marL="0" indent="0">
              <a:buClr>
                <a:srgbClr val="660033"/>
              </a:buClr>
              <a:buNone/>
            </a:pPr>
            <a:r>
              <a:rPr lang="da-DK" sz="2400" b="1" dirty="0">
                <a:solidFill>
                  <a:schemeClr val="tx1">
                    <a:lumMod val="65000"/>
                    <a:lumOff val="35000"/>
                  </a:schemeClr>
                </a:solidFill>
              </a:rPr>
              <a:t>2. modul: </a:t>
            </a:r>
          </a:p>
          <a:p>
            <a:pPr marL="0" indent="0">
              <a:buClr>
                <a:srgbClr val="24AE84"/>
              </a:buClr>
              <a:buNone/>
            </a:pPr>
            <a:r>
              <a:rPr lang="da-DK" sz="2400" dirty="0">
                <a:solidFill>
                  <a:schemeClr val="tx1">
                    <a:lumMod val="65000"/>
                    <a:lumOff val="35000"/>
                  </a:schemeClr>
                </a:solidFill>
              </a:rPr>
              <a:t>Tænk over, hvordan og hvilke elementer i det faglige ledelseshjul du bruger i din hverdag.</a:t>
            </a:r>
          </a:p>
          <a:p>
            <a:pPr marL="0" indent="0">
              <a:buClr>
                <a:srgbClr val="24AE84"/>
              </a:buClr>
              <a:buNone/>
            </a:pPr>
            <a:endParaRPr lang="da-DK" sz="2400" dirty="0">
              <a:solidFill>
                <a:schemeClr val="tx1">
                  <a:lumMod val="65000"/>
                  <a:lumOff val="35000"/>
                </a:schemeClr>
              </a:solidFill>
            </a:endParaRPr>
          </a:p>
          <a:p>
            <a:pPr marL="0" indent="0">
              <a:buClr>
                <a:srgbClr val="660033"/>
              </a:buClr>
              <a:buNone/>
            </a:pPr>
            <a:r>
              <a:rPr lang="da-DK" sz="2400" b="1" dirty="0">
                <a:solidFill>
                  <a:schemeClr val="tx1">
                    <a:lumMod val="65000"/>
                    <a:lumOff val="35000"/>
                  </a:schemeClr>
                </a:solidFill>
              </a:rPr>
              <a:t>3. modul: </a:t>
            </a:r>
          </a:p>
          <a:p>
            <a:pPr marL="0" indent="0">
              <a:buClr>
                <a:srgbClr val="660033"/>
              </a:buClr>
              <a:buNone/>
            </a:pPr>
            <a:r>
              <a:rPr lang="da-DK" sz="2400" dirty="0">
                <a:solidFill>
                  <a:schemeClr val="tx1">
                    <a:lumMod val="65000"/>
                    <a:lumOff val="35000"/>
                  </a:schemeClr>
                </a:solidFill>
              </a:rPr>
              <a:t>Hvornår og hvordan bruger du faglig ledelse i dit arbejde? </a:t>
            </a:r>
          </a:p>
          <a:p>
            <a:pPr marL="0" indent="0">
              <a:buClr>
                <a:srgbClr val="660033"/>
              </a:buClr>
              <a:buNone/>
            </a:pPr>
            <a:endParaRPr lang="da-DK" sz="2400" dirty="0">
              <a:solidFill>
                <a:schemeClr val="tx1">
                  <a:lumMod val="65000"/>
                  <a:lumOff val="35000"/>
                </a:schemeClr>
              </a:solidFill>
            </a:endParaRPr>
          </a:p>
          <a:p>
            <a:pPr marL="0" indent="0">
              <a:buClr>
                <a:srgbClr val="660033"/>
              </a:buClr>
              <a:buNone/>
            </a:pPr>
            <a:r>
              <a:rPr lang="da-DK" sz="2400" b="1" dirty="0">
                <a:solidFill>
                  <a:schemeClr val="tx1">
                    <a:lumMod val="65000"/>
                    <a:lumOff val="35000"/>
                  </a:schemeClr>
                </a:solidFill>
              </a:rPr>
              <a:t>4. modul: </a:t>
            </a:r>
          </a:p>
          <a:p>
            <a:pPr marL="0" indent="0">
              <a:buClr>
                <a:srgbClr val="24AE84"/>
              </a:buClr>
              <a:buNone/>
            </a:pPr>
            <a:r>
              <a:rPr lang="da-DK" sz="2400" dirty="0">
                <a:solidFill>
                  <a:schemeClr val="tx1">
                    <a:lumMod val="65000"/>
                    <a:lumOff val="35000"/>
                  </a:schemeClr>
                </a:solidFill>
              </a:rPr>
              <a:t>Hvordan hjælper du som faglig leder, når en medarbejder er i en svær situation?</a:t>
            </a:r>
            <a:endParaRPr sz="2400" b="1" i="1" dirty="0">
              <a:solidFill>
                <a:schemeClr val="tx1">
                  <a:lumMod val="65000"/>
                  <a:lumOff val="35000"/>
                </a:schemeClr>
              </a:solidFill>
              <a:highlight>
                <a:srgbClr val="FFFF00"/>
              </a:highlight>
            </a:endParaRPr>
          </a:p>
          <a:p>
            <a:pPr marL="0" lvl="0" indent="0" algn="l" rtl="0">
              <a:lnSpc>
                <a:spcPct val="110000"/>
              </a:lnSpc>
              <a:spcBef>
                <a:spcPts val="0"/>
              </a:spcBef>
              <a:spcAft>
                <a:spcPts val="0"/>
              </a:spcAft>
              <a:buClr>
                <a:schemeClr val="dk1"/>
              </a:buClr>
              <a:buSzPts val="3200"/>
              <a:buNone/>
            </a:pPr>
            <a:endParaRPr sz="2800" dirty="0"/>
          </a:p>
        </p:txBody>
      </p:sp>
      <p:sp>
        <p:nvSpPr>
          <p:cNvPr id="369" name="Google Shape;369;p5"/>
          <p:cNvSpPr txBox="1">
            <a:spLocks noGrp="1"/>
          </p:cNvSpPr>
          <p:nvPr>
            <p:ph type="sldNum" idx="12"/>
          </p:nvPr>
        </p:nvSpPr>
        <p:spPr>
          <a:xfrm>
            <a:off x="432000" y="6378417"/>
            <a:ext cx="673950" cy="1800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da-DK"/>
              <a:t>Side </a:t>
            </a:r>
            <a:fld id="{00000000-1234-1234-1234-123412341234}" type="slidenum">
              <a:rPr lang="da-DK"/>
              <a:t>3</a:t>
            </a:fld>
            <a:endParaRPr/>
          </a:p>
        </p:txBody>
      </p:sp>
      <p:sp>
        <p:nvSpPr>
          <p:cNvPr id="370" name="Google Shape;370;p5"/>
          <p:cNvSpPr txBox="1">
            <a:spLocks noGrp="1"/>
          </p:cNvSpPr>
          <p:nvPr>
            <p:ph type="title"/>
          </p:nvPr>
        </p:nvSpPr>
        <p:spPr>
          <a:xfrm>
            <a:off x="432000" y="584199"/>
            <a:ext cx="8398800" cy="650273"/>
          </a:xfrm>
          <a:prstGeom prst="rect">
            <a:avLst/>
          </a:prstGeom>
          <a:noFill/>
          <a:ln>
            <a:noFill/>
          </a:ln>
        </p:spPr>
        <p:txBody>
          <a:bodyPr spcFirstLastPara="1" wrap="square" lIns="0" tIns="0" rIns="0" bIns="0" anchor="t" anchorCtr="0">
            <a:noAutofit/>
          </a:bodyPr>
          <a:lstStyle/>
          <a:p>
            <a:pPr marL="0" lvl="0" indent="0" algn="l" rtl="0">
              <a:lnSpc>
                <a:spcPct val="83000"/>
              </a:lnSpc>
              <a:spcBef>
                <a:spcPts val="0"/>
              </a:spcBef>
              <a:spcAft>
                <a:spcPts val="0"/>
              </a:spcAft>
              <a:buClr>
                <a:srgbClr val="595959"/>
              </a:buClr>
              <a:buSzPts val="3000"/>
              <a:buFont typeface="Raleway"/>
              <a:buNone/>
            </a:pPr>
            <a:r>
              <a:rPr lang="da-DK" dirty="0">
                <a:solidFill>
                  <a:srgbClr val="595959"/>
                </a:solidFill>
                <a:latin typeface="Raleway"/>
                <a:ea typeface="Raleway"/>
                <a:cs typeface="Raleway"/>
                <a:sym typeface="Raleway"/>
              </a:rPr>
              <a:t>Forberedelse til mødet om </a:t>
            </a:r>
            <a:r>
              <a:rPr lang="da-DK" dirty="0">
                <a:solidFill>
                  <a:srgbClr val="595959"/>
                </a:solidFill>
                <a:highlight>
                  <a:schemeClr val="lt1"/>
                </a:highlight>
                <a:latin typeface="Raleway"/>
                <a:ea typeface="Raleway"/>
                <a:cs typeface="Raleway"/>
                <a:sym typeface="Raleway"/>
              </a:rPr>
              <a:t>faglig ledelse</a:t>
            </a:r>
            <a:endParaRPr dirty="0">
              <a:highlight>
                <a:schemeClr val="lt1"/>
              </a:highlight>
            </a:endParaRPr>
          </a:p>
        </p:txBody>
      </p:sp>
      <p:sp>
        <p:nvSpPr>
          <p:cNvPr id="5" name="Rutediagram: Proces 4">
            <a:extLst>
              <a:ext uri="{FF2B5EF4-FFF2-40B4-BE49-F238E27FC236}">
                <a16:creationId xmlns:a16="http://schemas.microsoft.com/office/drawing/2014/main" id="{710246F3-E306-4D16-97CB-8D077DA39F22}"/>
              </a:ext>
            </a:extLst>
          </p:cNvPr>
          <p:cNvSpPr/>
          <p:nvPr/>
        </p:nvSpPr>
        <p:spPr>
          <a:xfrm rot="5400000">
            <a:off x="6047764" y="-5941461"/>
            <a:ext cx="96471" cy="11973885"/>
          </a:xfrm>
          <a:prstGeom prst="flowChartProcess">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Rutediagram: Proces 5">
            <a:extLst>
              <a:ext uri="{FF2B5EF4-FFF2-40B4-BE49-F238E27FC236}">
                <a16:creationId xmlns:a16="http://schemas.microsoft.com/office/drawing/2014/main" id="{9B4F8FAE-CFFD-4F17-8E70-7BAAF1525078}"/>
              </a:ext>
            </a:extLst>
          </p:cNvPr>
          <p:cNvSpPr/>
          <p:nvPr/>
        </p:nvSpPr>
        <p:spPr>
          <a:xfrm rot="5400000">
            <a:off x="6047763" y="822822"/>
            <a:ext cx="96471" cy="11973885"/>
          </a:xfrm>
          <a:prstGeom prst="flowChartProcess">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Rutediagram: Proces 7">
            <a:extLst>
              <a:ext uri="{FF2B5EF4-FFF2-40B4-BE49-F238E27FC236}">
                <a16:creationId xmlns:a16="http://schemas.microsoft.com/office/drawing/2014/main" id="{B5F914F4-CD9F-4293-A219-9244FF4F2A22}"/>
              </a:ext>
            </a:extLst>
          </p:cNvPr>
          <p:cNvSpPr/>
          <p:nvPr/>
        </p:nvSpPr>
        <p:spPr>
          <a:xfrm>
            <a:off x="0" y="1"/>
            <a:ext cx="109057" cy="6858000"/>
          </a:xfrm>
          <a:prstGeom prst="flowChartProcess">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Rutediagram: Proces 8">
            <a:extLst>
              <a:ext uri="{FF2B5EF4-FFF2-40B4-BE49-F238E27FC236}">
                <a16:creationId xmlns:a16="http://schemas.microsoft.com/office/drawing/2014/main" id="{844A72C1-2F56-457D-8EC4-29C92480B5DD}"/>
              </a:ext>
            </a:extLst>
          </p:cNvPr>
          <p:cNvSpPr/>
          <p:nvPr/>
        </p:nvSpPr>
        <p:spPr>
          <a:xfrm>
            <a:off x="12082943" y="-2754"/>
            <a:ext cx="109057" cy="6858000"/>
          </a:xfrm>
          <a:prstGeom prst="flowChartProcess">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Shape 272"/>
        <p:cNvGrpSpPr/>
        <p:nvPr/>
      </p:nvGrpSpPr>
      <p:grpSpPr>
        <a:xfrm>
          <a:off x="0" y="0"/>
          <a:ext cx="0" cy="0"/>
          <a:chOff x="0" y="0"/>
          <a:chExt cx="0" cy="0"/>
        </a:xfrm>
      </p:grpSpPr>
      <p:sp>
        <p:nvSpPr>
          <p:cNvPr id="273" name="Google Shape;273;p3"/>
          <p:cNvSpPr txBox="1">
            <a:spLocks noGrp="1"/>
          </p:cNvSpPr>
          <p:nvPr>
            <p:ph type="sldNum" idx="12"/>
          </p:nvPr>
        </p:nvSpPr>
        <p:spPr>
          <a:xfrm>
            <a:off x="432000" y="6378417"/>
            <a:ext cx="673950" cy="1800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da-DK"/>
              <a:t>Side </a:t>
            </a:r>
            <a:fld id="{00000000-1234-1234-1234-123412341234}" type="slidenum">
              <a:rPr lang="da-DK"/>
              <a:t>4</a:t>
            </a:fld>
            <a:endParaRPr/>
          </a:p>
        </p:txBody>
      </p:sp>
      <p:sp>
        <p:nvSpPr>
          <p:cNvPr id="274" name="Google Shape;274;p3"/>
          <p:cNvSpPr txBox="1"/>
          <p:nvPr/>
        </p:nvSpPr>
        <p:spPr>
          <a:xfrm>
            <a:off x="451580" y="477333"/>
            <a:ext cx="10068560" cy="46166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da-DK" sz="3000" b="1" dirty="0">
                <a:solidFill>
                  <a:srgbClr val="595959"/>
                </a:solidFill>
                <a:latin typeface="Raleway"/>
                <a:ea typeface="Raleway"/>
                <a:cs typeface="Raleway"/>
                <a:sym typeface="Raleway"/>
              </a:rPr>
              <a:t>Hvad du kan gøre inden mødet</a:t>
            </a:r>
            <a:endParaRPr dirty="0"/>
          </a:p>
        </p:txBody>
      </p:sp>
      <p:sp>
        <p:nvSpPr>
          <p:cNvPr id="275" name="Google Shape;275;p3"/>
          <p:cNvSpPr txBox="1"/>
          <p:nvPr/>
        </p:nvSpPr>
        <p:spPr>
          <a:xfrm>
            <a:off x="451580" y="1129589"/>
            <a:ext cx="7786500" cy="5386090"/>
          </a:xfrm>
          <a:prstGeom prst="rect">
            <a:avLst/>
          </a:prstGeom>
          <a:noFill/>
          <a:ln>
            <a:noFill/>
          </a:ln>
        </p:spPr>
        <p:txBody>
          <a:bodyPr spcFirstLastPara="1" wrap="square" lIns="0" tIns="0" rIns="0" bIns="0" anchor="t" anchorCtr="0">
            <a:spAutoFit/>
          </a:bodyPr>
          <a:lstStyle/>
          <a:p>
            <a:pPr marL="342900" lvl="0" indent="-342900">
              <a:buClrTx/>
              <a:buFont typeface="Arial" panose="020B0604020202020204" pitchFamily="34" charset="0"/>
              <a:buChar char="•"/>
            </a:pPr>
            <a:r>
              <a:rPr lang="da-DK" b="1" kern="1200" dirty="0">
                <a:solidFill>
                  <a:prstClr val="black">
                    <a:lumMod val="65000"/>
                    <a:lumOff val="35000"/>
                  </a:prstClr>
                </a:solidFill>
                <a:latin typeface="Raleway"/>
                <a:ea typeface="+mn-ea"/>
                <a:cs typeface="+mn-cs"/>
              </a:rPr>
              <a:t>Læs op på faglig ledelse</a:t>
            </a:r>
            <a:r>
              <a:rPr lang="da-DK" kern="1200" dirty="0">
                <a:solidFill>
                  <a:prstClr val="black">
                    <a:lumMod val="65000"/>
                    <a:lumOff val="35000"/>
                  </a:prstClr>
                </a:solidFill>
                <a:latin typeface="Raleway"/>
                <a:ea typeface="+mn-ea"/>
                <a:cs typeface="+mn-cs"/>
              </a:rPr>
              <a:t>: Sæt tid af til, at du kan sætte dig grundigt ind i mødepakkens indhold. Du kan f.eks. orientere dig på Sundhedsstyrelsens hjemmeside om faglig ledelse. Her kan du bl.a. finde et </a:t>
            </a:r>
            <a:r>
              <a:rPr lang="da-DK" kern="1200" dirty="0" err="1">
                <a:solidFill>
                  <a:schemeClr val="accent5"/>
                </a:solidFill>
                <a:latin typeface="Raleway"/>
                <a:ea typeface="+mn-ea"/>
                <a:cs typeface="+mn-cs"/>
                <a:hlinkClick r:id="rId3">
                  <a:extLst>
                    <a:ext uri="{A12FA001-AC4F-418D-AE19-62706E023703}">
                      <ahyp:hlinkClr xmlns:ahyp="http://schemas.microsoft.com/office/drawing/2018/hyperlinkcolor" val="tx"/>
                    </a:ext>
                  </a:extLst>
                </a:hlinkClick>
              </a:rPr>
              <a:t>vidensindblik</a:t>
            </a:r>
            <a:r>
              <a:rPr lang="da-DK" kern="1200" dirty="0">
                <a:solidFill>
                  <a:schemeClr val="accent5"/>
                </a:solidFill>
                <a:latin typeface="Raleway"/>
                <a:ea typeface="+mn-ea"/>
                <a:cs typeface="+mn-cs"/>
                <a:hlinkClick r:id="rId3">
                  <a:extLst>
                    <a:ext uri="{A12FA001-AC4F-418D-AE19-62706E023703}">
                      <ahyp:hlinkClr xmlns:ahyp="http://schemas.microsoft.com/office/drawing/2018/hyperlinkcolor" val="tx"/>
                    </a:ext>
                  </a:extLst>
                </a:hlinkClick>
              </a:rPr>
              <a:t> om faglig ledelse</a:t>
            </a:r>
            <a:r>
              <a:rPr lang="da-DK" kern="1200" dirty="0">
                <a:solidFill>
                  <a:prstClr val="black"/>
                </a:solidFill>
                <a:latin typeface="Raleway"/>
                <a:ea typeface="+mn-ea"/>
                <a:cs typeface="+mn-cs"/>
              </a:rPr>
              <a:t>. </a:t>
            </a:r>
          </a:p>
          <a:p>
            <a:pPr marL="342900" lvl="0" indent="-342900">
              <a:buClrTx/>
              <a:buFont typeface="Arial" panose="020B0604020202020204" pitchFamily="34" charset="0"/>
              <a:buChar char="•"/>
            </a:pPr>
            <a:endParaRPr lang="da-DK" kern="1200" dirty="0">
              <a:solidFill>
                <a:prstClr val="black">
                  <a:lumMod val="65000"/>
                  <a:lumOff val="35000"/>
                </a:prstClr>
              </a:solidFill>
              <a:latin typeface="Raleway"/>
              <a:ea typeface="+mn-ea"/>
              <a:cs typeface="+mn-cs"/>
            </a:endParaRPr>
          </a:p>
          <a:p>
            <a:pPr marL="342900" lvl="0" indent="-342900">
              <a:buClrTx/>
              <a:buFont typeface="Arial" panose="020B0604020202020204" pitchFamily="34" charset="0"/>
              <a:buChar char="•"/>
            </a:pPr>
            <a:r>
              <a:rPr lang="da-DK" b="1" kern="1200" dirty="0">
                <a:solidFill>
                  <a:prstClr val="black">
                    <a:lumMod val="65000"/>
                    <a:lumOff val="35000"/>
                  </a:prstClr>
                </a:solidFill>
                <a:latin typeface="Raleway"/>
                <a:ea typeface="+mn-ea"/>
                <a:cs typeface="+mn-cs"/>
              </a:rPr>
              <a:t>Se noterne igennem</a:t>
            </a:r>
            <a:r>
              <a:rPr lang="da-DK" kern="1200" dirty="0">
                <a:solidFill>
                  <a:prstClr val="black">
                    <a:lumMod val="65000"/>
                    <a:lumOff val="35000"/>
                  </a:prstClr>
                </a:solidFill>
                <a:latin typeface="Raleway"/>
                <a:ea typeface="+mn-ea"/>
                <a:cs typeface="+mn-cs"/>
              </a:rPr>
              <a:t>: Løbende i mødepakken vil du kunne se noter. De er ment som støtte til dig som mødeleder. Tag gerne disse i brug, hvis de giver mening for dig.</a:t>
            </a:r>
          </a:p>
          <a:p>
            <a:pPr marL="342900" lvl="0" indent="-342900">
              <a:buClrTx/>
              <a:buFont typeface="Arial" panose="020B0604020202020204" pitchFamily="34" charset="0"/>
              <a:buChar char="•"/>
            </a:pPr>
            <a:endParaRPr lang="da-DK" kern="1200" dirty="0">
              <a:solidFill>
                <a:prstClr val="black">
                  <a:lumMod val="65000"/>
                  <a:lumOff val="35000"/>
                </a:prstClr>
              </a:solidFill>
              <a:latin typeface="Raleway"/>
              <a:ea typeface="+mn-ea"/>
              <a:cs typeface="+mn-cs"/>
            </a:endParaRPr>
          </a:p>
          <a:p>
            <a:pPr marL="342900" lvl="0" indent="-342900">
              <a:buClrTx/>
              <a:buFont typeface="Arial" panose="020B0604020202020204" pitchFamily="34" charset="0"/>
              <a:buChar char="•"/>
            </a:pPr>
            <a:r>
              <a:rPr lang="da-DK" b="1" kern="1200" dirty="0">
                <a:solidFill>
                  <a:prstClr val="black">
                    <a:lumMod val="65000"/>
                    <a:lumOff val="35000"/>
                  </a:prstClr>
                </a:solidFill>
                <a:latin typeface="Raleway"/>
                <a:ea typeface="+mn-ea"/>
                <a:cs typeface="+mn-cs"/>
              </a:rPr>
              <a:t>Tilpas præsentationen:</a:t>
            </a:r>
            <a:r>
              <a:rPr lang="da-DK" kern="1200" dirty="0">
                <a:solidFill>
                  <a:prstClr val="black">
                    <a:lumMod val="65000"/>
                    <a:lumOff val="35000"/>
                  </a:prstClr>
                </a:solidFill>
                <a:latin typeface="Raleway"/>
                <a:ea typeface="+mn-ea"/>
                <a:cs typeface="+mn-cs"/>
              </a:rPr>
              <a:t> Slide 1-5 er til dig som mødeleder og skal ikke vises til mødet. Slide 6-17 kan vises på mødet. </a:t>
            </a:r>
          </a:p>
          <a:p>
            <a:pPr marL="342900" lvl="0" indent="-342900">
              <a:buClrTx/>
              <a:buFont typeface="Arial" panose="020B0604020202020204" pitchFamily="34" charset="0"/>
              <a:buChar char="•"/>
            </a:pPr>
            <a:endParaRPr lang="da-DK" b="1" kern="1200" dirty="0">
              <a:solidFill>
                <a:prstClr val="black">
                  <a:lumMod val="65000"/>
                  <a:lumOff val="35000"/>
                </a:prstClr>
              </a:solidFill>
              <a:latin typeface="Raleway"/>
              <a:ea typeface="+mn-ea"/>
              <a:cs typeface="+mn-cs"/>
            </a:endParaRPr>
          </a:p>
          <a:p>
            <a:pPr marL="342900" lvl="0" indent="-342900">
              <a:buClrTx/>
              <a:buFont typeface="Arial" panose="020B0604020202020204" pitchFamily="34" charset="0"/>
              <a:buChar char="•"/>
            </a:pPr>
            <a:r>
              <a:rPr lang="da-DK" b="1" kern="1200" dirty="0">
                <a:solidFill>
                  <a:prstClr val="black">
                    <a:lumMod val="65000"/>
                    <a:lumOff val="35000"/>
                  </a:prstClr>
                </a:solidFill>
                <a:latin typeface="Raleway"/>
                <a:ea typeface="+mn-ea"/>
                <a:cs typeface="+mn-cs"/>
              </a:rPr>
              <a:t>Mødedeltagere:</a:t>
            </a:r>
            <a:r>
              <a:rPr lang="da-DK" kern="1200" dirty="0">
                <a:solidFill>
                  <a:prstClr val="black">
                    <a:lumMod val="65000"/>
                    <a:lumOff val="35000"/>
                  </a:prstClr>
                </a:solidFill>
                <a:latin typeface="Raleway"/>
                <a:ea typeface="+mn-ea"/>
                <a:cs typeface="+mn-cs"/>
              </a:rPr>
              <a:t> </a:t>
            </a:r>
            <a:r>
              <a:rPr lang="da-DK" kern="1200" dirty="0">
                <a:solidFill>
                  <a:schemeClr val="tx1">
                    <a:lumMod val="65000"/>
                    <a:lumOff val="35000"/>
                  </a:schemeClr>
                </a:solidFill>
                <a:latin typeface="Raleway"/>
                <a:ea typeface="+mn-ea"/>
                <a:cs typeface="+mn-cs"/>
              </a:rPr>
              <a:t>Inviter relevante mødedeltagere, Dvs. medarbejdere, der i deres daglige arbejde beskæftiger sig med faglig ledelse. Det kan også være en god ide at invitere medarbejdere, der arbejder med faglig ledelse fra andre enheder, plejehjem eller lignende. </a:t>
            </a:r>
          </a:p>
          <a:p>
            <a:pPr marL="342900" lvl="0" indent="-342900">
              <a:buClrTx/>
              <a:buFont typeface="Arial" panose="020B0604020202020204" pitchFamily="34" charset="0"/>
              <a:buChar char="•"/>
            </a:pPr>
            <a:endParaRPr lang="da-DK" b="1" kern="1200" dirty="0">
              <a:solidFill>
                <a:schemeClr val="tx1">
                  <a:lumMod val="65000"/>
                  <a:lumOff val="35000"/>
                </a:schemeClr>
              </a:solidFill>
              <a:latin typeface="Raleway"/>
              <a:ea typeface="+mn-ea"/>
              <a:cs typeface="+mn-cs"/>
            </a:endParaRPr>
          </a:p>
          <a:p>
            <a:pPr marL="342900" indent="-342900">
              <a:buClrTx/>
              <a:buFont typeface="Arial" panose="020B0604020202020204" pitchFamily="34" charset="0"/>
              <a:buChar char="•"/>
            </a:pPr>
            <a:r>
              <a:rPr lang="da-DK" b="1" kern="1200" dirty="0">
                <a:solidFill>
                  <a:schemeClr val="tx1">
                    <a:lumMod val="65000"/>
                    <a:lumOff val="35000"/>
                  </a:schemeClr>
                </a:solidFill>
                <a:latin typeface="Raleway"/>
                <a:ea typeface="+mn-ea"/>
                <a:cs typeface="+mn-cs"/>
              </a:rPr>
              <a:t>Lokale og fordybelse: </a:t>
            </a:r>
            <a:r>
              <a:rPr lang="da-DK" kern="1200" dirty="0">
                <a:solidFill>
                  <a:schemeClr val="tx1">
                    <a:lumMod val="65000"/>
                    <a:lumOff val="35000"/>
                  </a:schemeClr>
                </a:solidFill>
                <a:latin typeface="Raleway"/>
                <a:ea typeface="+mn-ea"/>
                <a:cs typeface="+mn-cs"/>
              </a:rPr>
              <a:t>Book et </a:t>
            </a:r>
            <a:r>
              <a:rPr lang="da-DK" kern="1200" dirty="0">
                <a:solidFill>
                  <a:schemeClr val="tx1">
                    <a:lumMod val="65000"/>
                    <a:lumOff val="35000"/>
                  </a:schemeClr>
                </a:solidFill>
                <a:latin typeface="Raleway" panose="020B0604020202020204" charset="0"/>
                <a:ea typeface="+mn-ea"/>
                <a:cs typeface="+mn-cs"/>
              </a:rPr>
              <a:t>uforstyrret lokale, hvor I kan trække jer tilbage til fuld fordybelse. Aftal f.eks., at der er andre, som </a:t>
            </a:r>
            <a:r>
              <a:rPr lang="da-DK" kern="1200" dirty="0">
                <a:solidFill>
                  <a:prstClr val="black">
                    <a:lumMod val="65000"/>
                    <a:lumOff val="35000"/>
                  </a:prstClr>
                </a:solidFill>
                <a:latin typeface="Raleway" panose="020B0604020202020204" charset="0"/>
                <a:ea typeface="+mn-ea"/>
                <a:cs typeface="+mn-cs"/>
              </a:rPr>
              <a:t>har ansvar for at reagere ved </a:t>
            </a:r>
            <a:r>
              <a:rPr lang="da-DK" dirty="0">
                <a:solidFill>
                  <a:schemeClr val="tx1">
                    <a:lumMod val="65000"/>
                    <a:lumOff val="35000"/>
                  </a:schemeClr>
                </a:solidFill>
                <a:latin typeface="Raleway" panose="020B0604020202020204" charset="0"/>
              </a:rPr>
              <a:t>alarmer/telefoner, der ringer.</a:t>
            </a:r>
            <a:endParaRPr lang="da-DK" kern="1200" dirty="0">
              <a:solidFill>
                <a:prstClr val="black">
                  <a:lumMod val="65000"/>
                  <a:lumOff val="35000"/>
                </a:prstClr>
              </a:solidFill>
              <a:latin typeface="Raleway" panose="020B0604020202020204" charset="0"/>
              <a:ea typeface="+mn-ea"/>
              <a:cs typeface="+mn-cs"/>
            </a:endParaRPr>
          </a:p>
          <a:p>
            <a:pPr marL="342900" lvl="0" indent="-342900">
              <a:buClrTx/>
              <a:buFont typeface="Arial" panose="020B0604020202020204" pitchFamily="34" charset="0"/>
              <a:buChar char="•"/>
            </a:pPr>
            <a:endParaRPr lang="da-DK" kern="1200" dirty="0">
              <a:solidFill>
                <a:prstClr val="black">
                  <a:lumMod val="65000"/>
                  <a:lumOff val="35000"/>
                </a:prstClr>
              </a:solidFill>
              <a:latin typeface="Raleway" panose="020B0604020202020204" charset="0"/>
              <a:ea typeface="+mn-ea"/>
              <a:cs typeface="+mn-cs"/>
            </a:endParaRPr>
          </a:p>
          <a:p>
            <a:pPr marL="342900" indent="-342900">
              <a:buFont typeface="Arial" panose="020B0604020202020204" pitchFamily="34" charset="0"/>
              <a:buChar char="•"/>
            </a:pPr>
            <a:r>
              <a:rPr lang="da-DK" b="1" kern="1200" dirty="0">
                <a:solidFill>
                  <a:prstClr val="black">
                    <a:lumMod val="65000"/>
                    <a:lumOff val="35000"/>
                  </a:prstClr>
                </a:solidFill>
                <a:latin typeface="Raleway" panose="020B0604020202020204" charset="0"/>
                <a:ea typeface="+mn-ea"/>
                <a:cs typeface="+mn-cs"/>
              </a:rPr>
              <a:t>Mødedeltagernes forberedelse: </a:t>
            </a:r>
            <a:r>
              <a:rPr lang="da-DK" dirty="0">
                <a:solidFill>
                  <a:schemeClr val="tx1">
                    <a:lumMod val="65000"/>
                    <a:lumOff val="35000"/>
                  </a:schemeClr>
                </a:solidFill>
                <a:latin typeface="Raleway" panose="020B0604020202020204" charset="0"/>
              </a:rPr>
              <a:t>Orienter mødedeltagerne om mødets formål og udlever refleksionsopgaverne (slide 3) og det faglige ledelseshjul (slide 11) forud for mødet. Det giver mødedeltagerne mulighed for at reflektere over, hvad faglig ledelse betyder for arbejdet i ældreplejen. </a:t>
            </a:r>
          </a:p>
          <a:p>
            <a:pPr marL="342900" lvl="0" indent="-342900">
              <a:buClrTx/>
              <a:buFont typeface="Arial" panose="020B0604020202020204" pitchFamily="34" charset="0"/>
              <a:buChar char="•"/>
            </a:pPr>
            <a:endParaRPr lang="da-DK" kern="1200" dirty="0">
              <a:solidFill>
                <a:prstClr val="black">
                  <a:lumMod val="65000"/>
                  <a:lumOff val="35000"/>
                </a:prstClr>
              </a:solidFill>
              <a:latin typeface="Raleway" panose="020B0604020202020204" charset="0"/>
              <a:ea typeface="+mn-ea"/>
              <a:cs typeface="+mn-cs"/>
            </a:endParaRPr>
          </a:p>
          <a:p>
            <a:pPr marL="342900" lvl="0" indent="-342900">
              <a:buClrTx/>
              <a:buFont typeface="Arial" panose="020B0604020202020204" pitchFamily="34" charset="0"/>
              <a:buChar char="•"/>
            </a:pPr>
            <a:r>
              <a:rPr lang="da-DK" b="1" kern="1200" dirty="0">
                <a:solidFill>
                  <a:prstClr val="black">
                    <a:lumMod val="65000"/>
                    <a:lumOff val="35000"/>
                  </a:prstClr>
                </a:solidFill>
                <a:latin typeface="Raleway" panose="020B0604020202020204" charset="0"/>
                <a:ea typeface="+mn-ea"/>
                <a:cs typeface="+mn-cs"/>
              </a:rPr>
              <a:t>Print: </a:t>
            </a:r>
            <a:r>
              <a:rPr lang="da-DK" kern="1200" dirty="0">
                <a:solidFill>
                  <a:prstClr val="black">
                    <a:lumMod val="65000"/>
                    <a:lumOff val="35000"/>
                  </a:prstClr>
                </a:solidFill>
                <a:latin typeface="Raleway" panose="020B0604020202020204" charset="0"/>
                <a:ea typeface="+mn-ea"/>
                <a:cs typeface="+mn-cs"/>
              </a:rPr>
              <a:t>Print slide 11 til hver person og del ud ifm. modul 2. </a:t>
            </a:r>
          </a:p>
        </p:txBody>
      </p:sp>
      <p:grpSp>
        <p:nvGrpSpPr>
          <p:cNvPr id="276" name="Google Shape;276;p3"/>
          <p:cNvGrpSpPr/>
          <p:nvPr/>
        </p:nvGrpSpPr>
        <p:grpSpPr>
          <a:xfrm>
            <a:off x="8439138" y="2190650"/>
            <a:ext cx="3576483" cy="2476700"/>
            <a:chOff x="4565332" y="2239081"/>
            <a:chExt cx="2969894" cy="1953823"/>
          </a:xfrm>
        </p:grpSpPr>
        <p:grpSp>
          <p:nvGrpSpPr>
            <p:cNvPr id="277" name="Google Shape;277;p3"/>
            <p:cNvGrpSpPr/>
            <p:nvPr/>
          </p:nvGrpSpPr>
          <p:grpSpPr>
            <a:xfrm>
              <a:off x="4632007" y="3366134"/>
              <a:ext cx="2823210" cy="826770"/>
              <a:chOff x="4632007" y="3366134"/>
              <a:chExt cx="2823210" cy="826770"/>
            </a:xfrm>
          </p:grpSpPr>
          <p:sp>
            <p:nvSpPr>
              <p:cNvPr id="278" name="Google Shape;278;p3"/>
              <p:cNvSpPr/>
              <p:nvPr/>
            </p:nvSpPr>
            <p:spPr>
              <a:xfrm>
                <a:off x="4632007" y="3566159"/>
                <a:ext cx="2823210" cy="550545"/>
              </a:xfrm>
              <a:custGeom>
                <a:avLst/>
                <a:gdLst/>
                <a:ahLst/>
                <a:cxnLst/>
                <a:rect l="l" t="t" r="r" b="b"/>
                <a:pathLst>
                  <a:path w="2823210" h="550545" extrusionOk="0">
                    <a:moveTo>
                      <a:pt x="2661285" y="0"/>
                    </a:moveTo>
                    <a:cubicBezTo>
                      <a:pt x="2765108" y="52388"/>
                      <a:pt x="2823210" y="111443"/>
                      <a:pt x="2823210" y="175260"/>
                    </a:cubicBezTo>
                    <a:cubicBezTo>
                      <a:pt x="2823210" y="382905"/>
                      <a:pt x="2190750" y="550545"/>
                      <a:pt x="1411605" y="550545"/>
                    </a:cubicBezTo>
                    <a:cubicBezTo>
                      <a:pt x="632460" y="550545"/>
                      <a:pt x="0" y="382905"/>
                      <a:pt x="0" y="175260"/>
                    </a:cubicBezTo>
                    <a:cubicBezTo>
                      <a:pt x="0" y="121920"/>
                      <a:pt x="41910" y="70485"/>
                      <a:pt x="119063" y="24765"/>
                    </a:cubicBez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279" name="Google Shape;279;p3"/>
              <p:cNvSpPr/>
              <p:nvPr/>
            </p:nvSpPr>
            <p:spPr>
              <a:xfrm>
                <a:off x="6637972" y="3400425"/>
                <a:ext cx="329565" cy="57150"/>
              </a:xfrm>
              <a:custGeom>
                <a:avLst/>
                <a:gdLst/>
                <a:ahLst/>
                <a:cxnLst/>
                <a:rect l="l" t="t" r="r" b="b"/>
                <a:pathLst>
                  <a:path w="329565" h="57150" extrusionOk="0">
                    <a:moveTo>
                      <a:pt x="0" y="0"/>
                    </a:moveTo>
                    <a:cubicBezTo>
                      <a:pt x="120015" y="15240"/>
                      <a:pt x="231458" y="34290"/>
                      <a:pt x="329565" y="57150"/>
                    </a:cubicBez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280" name="Google Shape;280;p3"/>
              <p:cNvSpPr/>
              <p:nvPr/>
            </p:nvSpPr>
            <p:spPr>
              <a:xfrm>
                <a:off x="5377815" y="3366134"/>
                <a:ext cx="888682" cy="43815"/>
              </a:xfrm>
              <a:custGeom>
                <a:avLst/>
                <a:gdLst/>
                <a:ahLst/>
                <a:cxnLst/>
                <a:rect l="l" t="t" r="r" b="b"/>
                <a:pathLst>
                  <a:path w="888682" h="43815" extrusionOk="0">
                    <a:moveTo>
                      <a:pt x="0" y="43815"/>
                    </a:moveTo>
                    <a:cubicBezTo>
                      <a:pt x="198120" y="15240"/>
                      <a:pt x="424815" y="0"/>
                      <a:pt x="665797" y="0"/>
                    </a:cubicBezTo>
                    <a:cubicBezTo>
                      <a:pt x="741997" y="0"/>
                      <a:pt x="816293" y="1905"/>
                      <a:pt x="888682" y="4763"/>
                    </a:cubicBez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281" name="Google Shape;281;p3"/>
              <p:cNvSpPr/>
              <p:nvPr/>
            </p:nvSpPr>
            <p:spPr>
              <a:xfrm>
                <a:off x="4632007" y="3742372"/>
                <a:ext cx="2823210" cy="450532"/>
              </a:xfrm>
              <a:custGeom>
                <a:avLst/>
                <a:gdLst/>
                <a:ahLst/>
                <a:cxnLst/>
                <a:rect l="l" t="t" r="r" b="b"/>
                <a:pathLst>
                  <a:path w="2823210" h="450532" extrusionOk="0">
                    <a:moveTo>
                      <a:pt x="0" y="13335"/>
                    </a:moveTo>
                    <a:lnTo>
                      <a:pt x="0" y="75247"/>
                    </a:lnTo>
                    <a:cubicBezTo>
                      <a:pt x="0" y="282893"/>
                      <a:pt x="632460" y="450533"/>
                      <a:pt x="1411605" y="450533"/>
                    </a:cubicBezTo>
                    <a:cubicBezTo>
                      <a:pt x="2190750" y="450533"/>
                      <a:pt x="2823210" y="282893"/>
                      <a:pt x="2823210" y="75247"/>
                    </a:cubicBezTo>
                    <a:lnTo>
                      <a:pt x="282321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grpSp>
        <p:grpSp>
          <p:nvGrpSpPr>
            <p:cNvPr id="282" name="Google Shape;282;p3"/>
            <p:cNvGrpSpPr/>
            <p:nvPr/>
          </p:nvGrpSpPr>
          <p:grpSpPr>
            <a:xfrm>
              <a:off x="6864562" y="2974657"/>
              <a:ext cx="567794" cy="572898"/>
              <a:chOff x="6864562" y="2974657"/>
              <a:chExt cx="567794" cy="572898"/>
            </a:xfrm>
          </p:grpSpPr>
          <p:sp>
            <p:nvSpPr>
              <p:cNvPr id="283" name="Google Shape;283;p3"/>
              <p:cNvSpPr/>
              <p:nvPr/>
            </p:nvSpPr>
            <p:spPr>
              <a:xfrm>
                <a:off x="7160894" y="2974657"/>
                <a:ext cx="271462" cy="572898"/>
              </a:xfrm>
              <a:custGeom>
                <a:avLst/>
                <a:gdLst/>
                <a:ahLst/>
                <a:cxnLst/>
                <a:rect l="l" t="t" r="r" b="b"/>
                <a:pathLst>
                  <a:path w="271462" h="572898" extrusionOk="0">
                    <a:moveTo>
                      <a:pt x="8573" y="0"/>
                    </a:moveTo>
                    <a:cubicBezTo>
                      <a:pt x="150495" y="12383"/>
                      <a:pt x="262890" y="132398"/>
                      <a:pt x="262890" y="278130"/>
                    </a:cubicBezTo>
                    <a:cubicBezTo>
                      <a:pt x="262890" y="307658"/>
                      <a:pt x="266700" y="334328"/>
                      <a:pt x="266700" y="379095"/>
                    </a:cubicBezTo>
                    <a:cubicBezTo>
                      <a:pt x="266700" y="414338"/>
                      <a:pt x="271463" y="448628"/>
                      <a:pt x="271463" y="482918"/>
                    </a:cubicBezTo>
                    <a:cubicBezTo>
                      <a:pt x="271463" y="515303"/>
                      <a:pt x="259080" y="541973"/>
                      <a:pt x="233363" y="551498"/>
                    </a:cubicBezTo>
                    <a:cubicBezTo>
                      <a:pt x="214313" y="559118"/>
                      <a:pt x="195263" y="561975"/>
                      <a:pt x="175260" y="563880"/>
                    </a:cubicBezTo>
                    <a:cubicBezTo>
                      <a:pt x="153353" y="565785"/>
                      <a:pt x="132398" y="567690"/>
                      <a:pt x="110490" y="568643"/>
                    </a:cubicBezTo>
                    <a:cubicBezTo>
                      <a:pt x="72390" y="569595"/>
                      <a:pt x="39053" y="574358"/>
                      <a:pt x="0" y="572453"/>
                    </a:cubicBez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284" name="Google Shape;284;p3"/>
              <p:cNvSpPr/>
              <p:nvPr/>
            </p:nvSpPr>
            <p:spPr>
              <a:xfrm>
                <a:off x="6864562" y="2993707"/>
                <a:ext cx="154409" cy="448627"/>
              </a:xfrm>
              <a:custGeom>
                <a:avLst/>
                <a:gdLst/>
                <a:ahLst/>
                <a:cxnLst/>
                <a:rect l="l" t="t" r="r" b="b"/>
                <a:pathLst>
                  <a:path w="154409" h="448627" extrusionOk="0">
                    <a:moveTo>
                      <a:pt x="23917" y="448628"/>
                    </a:moveTo>
                    <a:cubicBezTo>
                      <a:pt x="24869" y="400050"/>
                      <a:pt x="19155" y="387668"/>
                      <a:pt x="7725" y="344805"/>
                    </a:cubicBezTo>
                    <a:cubicBezTo>
                      <a:pt x="3915" y="331470"/>
                      <a:pt x="105" y="296228"/>
                      <a:pt x="105" y="282893"/>
                    </a:cubicBezTo>
                    <a:cubicBezTo>
                      <a:pt x="-848" y="265748"/>
                      <a:pt x="4867" y="237173"/>
                      <a:pt x="10582" y="220980"/>
                    </a:cubicBezTo>
                    <a:cubicBezTo>
                      <a:pt x="38205" y="138113"/>
                      <a:pt x="60112" y="31433"/>
                      <a:pt x="154409" y="0"/>
                    </a:cubicBez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grpSp>
        <p:sp>
          <p:nvSpPr>
            <p:cNvPr id="285" name="Google Shape;285;p3"/>
            <p:cNvSpPr/>
            <p:nvPr/>
          </p:nvSpPr>
          <p:spPr>
            <a:xfrm>
              <a:off x="6729193" y="2239081"/>
              <a:ext cx="683296" cy="612703"/>
            </a:xfrm>
            <a:custGeom>
              <a:avLst/>
              <a:gdLst/>
              <a:ahLst/>
              <a:cxnLst/>
              <a:rect l="l" t="t" r="r" b="b"/>
              <a:pathLst>
                <a:path w="683296" h="612703" extrusionOk="0">
                  <a:moveTo>
                    <a:pt x="587912" y="612704"/>
                  </a:moveTo>
                  <a:cubicBezTo>
                    <a:pt x="643157" y="609846"/>
                    <a:pt x="686019" y="562221"/>
                    <a:pt x="683162" y="506976"/>
                  </a:cubicBezTo>
                  <a:cubicBezTo>
                    <a:pt x="681257" y="473639"/>
                    <a:pt x="663159" y="445064"/>
                    <a:pt x="636489" y="427919"/>
                  </a:cubicBezTo>
                  <a:cubicBezTo>
                    <a:pt x="653634" y="411726"/>
                    <a:pt x="664112" y="387914"/>
                    <a:pt x="663159" y="363149"/>
                  </a:cubicBezTo>
                  <a:cubicBezTo>
                    <a:pt x="661254" y="327906"/>
                    <a:pt x="638394" y="299331"/>
                    <a:pt x="606962" y="288854"/>
                  </a:cubicBezTo>
                  <a:cubicBezTo>
                    <a:pt x="625059" y="272661"/>
                    <a:pt x="635537" y="248849"/>
                    <a:pt x="634584" y="223131"/>
                  </a:cubicBezTo>
                  <a:cubicBezTo>
                    <a:pt x="631726" y="177411"/>
                    <a:pt x="592674" y="142169"/>
                    <a:pt x="546954" y="144074"/>
                  </a:cubicBezTo>
                  <a:cubicBezTo>
                    <a:pt x="536476" y="145026"/>
                    <a:pt x="525999" y="146931"/>
                    <a:pt x="516474" y="151694"/>
                  </a:cubicBezTo>
                  <a:cubicBezTo>
                    <a:pt x="493614" y="60254"/>
                    <a:pt x="408841" y="-4516"/>
                    <a:pt x="311687" y="246"/>
                  </a:cubicBezTo>
                  <a:cubicBezTo>
                    <a:pt x="226914" y="5009"/>
                    <a:pt x="157381" y="61206"/>
                    <a:pt x="131664" y="136454"/>
                  </a:cubicBezTo>
                  <a:cubicBezTo>
                    <a:pt x="128806" y="136454"/>
                    <a:pt x="125949" y="136454"/>
                    <a:pt x="123091" y="136454"/>
                  </a:cubicBezTo>
                  <a:cubicBezTo>
                    <a:pt x="51654" y="140264"/>
                    <a:pt x="3076" y="201224"/>
                    <a:pt x="219" y="273614"/>
                  </a:cubicBezTo>
                  <a:cubicBezTo>
                    <a:pt x="-1686" y="311714"/>
                    <a:pt x="8791" y="366006"/>
                    <a:pt x="33556" y="368864"/>
                  </a:cubicBez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grpSp>
          <p:nvGrpSpPr>
            <p:cNvPr id="286" name="Google Shape;286;p3"/>
            <p:cNvGrpSpPr/>
            <p:nvPr/>
          </p:nvGrpSpPr>
          <p:grpSpPr>
            <a:xfrm>
              <a:off x="6809422" y="2470784"/>
              <a:ext cx="447675" cy="450845"/>
              <a:chOff x="6809422" y="2470784"/>
              <a:chExt cx="447675" cy="450845"/>
            </a:xfrm>
          </p:grpSpPr>
          <p:sp>
            <p:nvSpPr>
              <p:cNvPr id="287" name="Google Shape;287;p3"/>
              <p:cNvSpPr/>
              <p:nvPr/>
            </p:nvSpPr>
            <p:spPr>
              <a:xfrm>
                <a:off x="6810375" y="2470784"/>
                <a:ext cx="422909" cy="142875"/>
              </a:xfrm>
              <a:custGeom>
                <a:avLst/>
                <a:gdLst/>
                <a:ahLst/>
                <a:cxnLst/>
                <a:rect l="l" t="t" r="r" b="b"/>
                <a:pathLst>
                  <a:path w="422909" h="142875" extrusionOk="0">
                    <a:moveTo>
                      <a:pt x="0" y="89535"/>
                    </a:moveTo>
                    <a:cubicBezTo>
                      <a:pt x="50482" y="80010"/>
                      <a:pt x="90488" y="45720"/>
                      <a:pt x="109538" y="0"/>
                    </a:cubicBezTo>
                    <a:cubicBezTo>
                      <a:pt x="130493" y="60960"/>
                      <a:pt x="189547" y="103823"/>
                      <a:pt x="257175" y="100965"/>
                    </a:cubicBezTo>
                    <a:cubicBezTo>
                      <a:pt x="285750" y="99060"/>
                      <a:pt x="311468" y="89535"/>
                      <a:pt x="333375" y="75248"/>
                    </a:cubicBezTo>
                    <a:cubicBezTo>
                      <a:pt x="348615" y="111443"/>
                      <a:pt x="382905" y="138113"/>
                      <a:pt x="422910" y="142875"/>
                    </a:cubicBez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288" name="Google Shape;288;p3"/>
              <p:cNvSpPr/>
              <p:nvPr/>
            </p:nvSpPr>
            <p:spPr>
              <a:xfrm>
                <a:off x="6809422" y="2598420"/>
                <a:ext cx="447675" cy="323209"/>
              </a:xfrm>
              <a:custGeom>
                <a:avLst/>
                <a:gdLst/>
                <a:ahLst/>
                <a:cxnLst/>
                <a:rect l="l" t="t" r="r" b="b"/>
                <a:pathLst>
                  <a:path w="447675" h="323209" extrusionOk="0">
                    <a:moveTo>
                      <a:pt x="447675" y="177165"/>
                    </a:moveTo>
                    <a:cubicBezTo>
                      <a:pt x="415290" y="259080"/>
                      <a:pt x="340043" y="318135"/>
                      <a:pt x="250508" y="322898"/>
                    </a:cubicBezTo>
                    <a:lnTo>
                      <a:pt x="243840" y="322898"/>
                    </a:lnTo>
                    <a:cubicBezTo>
                      <a:pt x="119063" y="329565"/>
                      <a:pt x="11430" y="228600"/>
                      <a:pt x="4763" y="98108"/>
                    </a:cubicBez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grpSp>
        <p:sp>
          <p:nvSpPr>
            <p:cNvPr id="289" name="Google Shape;289;p3"/>
            <p:cNvSpPr/>
            <p:nvPr/>
          </p:nvSpPr>
          <p:spPr>
            <a:xfrm>
              <a:off x="6871289" y="2687002"/>
              <a:ext cx="49575" cy="67672"/>
            </a:xfrm>
            <a:custGeom>
              <a:avLst/>
              <a:gdLst/>
              <a:ahLst/>
              <a:cxnLst/>
              <a:rect l="l" t="t" r="r" b="b"/>
              <a:pathLst>
                <a:path w="49575" h="67672" extrusionOk="0">
                  <a:moveTo>
                    <a:pt x="45765" y="0"/>
                  </a:moveTo>
                  <a:lnTo>
                    <a:pt x="31478" y="953"/>
                  </a:lnTo>
                  <a:cubicBezTo>
                    <a:pt x="13380" y="1905"/>
                    <a:pt x="-908" y="17145"/>
                    <a:pt x="45" y="36195"/>
                  </a:cubicBezTo>
                  <a:lnTo>
                    <a:pt x="45" y="36195"/>
                  </a:lnTo>
                  <a:cubicBezTo>
                    <a:pt x="998" y="54292"/>
                    <a:pt x="16238" y="68580"/>
                    <a:pt x="35288" y="67628"/>
                  </a:cubicBezTo>
                  <a:lnTo>
                    <a:pt x="49575" y="66675"/>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290" name="Google Shape;290;p3"/>
            <p:cNvSpPr/>
            <p:nvPr/>
          </p:nvSpPr>
          <p:spPr>
            <a:xfrm>
              <a:off x="6889432" y="2635567"/>
              <a:ext cx="5715" cy="5715"/>
            </a:xfrm>
            <a:custGeom>
              <a:avLst/>
              <a:gdLst/>
              <a:ahLst/>
              <a:cxnLst/>
              <a:rect l="l" t="t" r="r" b="b"/>
              <a:pathLst>
                <a:path w="5715" h="5715" extrusionOk="0">
                  <a:moveTo>
                    <a:pt x="5715" y="2858"/>
                  </a:moveTo>
                  <a:cubicBezTo>
                    <a:pt x="5715" y="4436"/>
                    <a:pt x="4436" y="5715"/>
                    <a:pt x="2858" y="5715"/>
                  </a:cubicBezTo>
                  <a:cubicBezTo>
                    <a:pt x="1279" y="5715"/>
                    <a:pt x="0" y="4436"/>
                    <a:pt x="0" y="2858"/>
                  </a:cubicBezTo>
                  <a:cubicBezTo>
                    <a:pt x="0" y="1279"/>
                    <a:pt x="1279" y="0"/>
                    <a:pt x="2858" y="0"/>
                  </a:cubicBezTo>
                  <a:cubicBezTo>
                    <a:pt x="4436" y="0"/>
                    <a:pt x="5715" y="1279"/>
                    <a:pt x="5715" y="2858"/>
                  </a:cubicBezTo>
                  <a:close/>
                </a:path>
              </a:pathLst>
            </a:custGeom>
            <a:solidFill>
              <a:srgbClr val="623460"/>
            </a:solid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291" name="Google Shape;291;p3"/>
            <p:cNvSpPr/>
            <p:nvPr/>
          </p:nvSpPr>
          <p:spPr>
            <a:xfrm>
              <a:off x="6961822" y="2631757"/>
              <a:ext cx="5715" cy="5715"/>
            </a:xfrm>
            <a:custGeom>
              <a:avLst/>
              <a:gdLst/>
              <a:ahLst/>
              <a:cxnLst/>
              <a:rect l="l" t="t" r="r" b="b"/>
              <a:pathLst>
                <a:path w="5715" h="5715" extrusionOk="0">
                  <a:moveTo>
                    <a:pt x="5715" y="2858"/>
                  </a:moveTo>
                  <a:cubicBezTo>
                    <a:pt x="5715" y="4436"/>
                    <a:pt x="4436" y="5715"/>
                    <a:pt x="2858" y="5715"/>
                  </a:cubicBezTo>
                  <a:cubicBezTo>
                    <a:pt x="1280" y="5715"/>
                    <a:pt x="0" y="4436"/>
                    <a:pt x="0" y="2858"/>
                  </a:cubicBezTo>
                  <a:cubicBezTo>
                    <a:pt x="0" y="1279"/>
                    <a:pt x="1280" y="0"/>
                    <a:pt x="2858" y="0"/>
                  </a:cubicBezTo>
                  <a:cubicBezTo>
                    <a:pt x="4436" y="0"/>
                    <a:pt x="5715" y="1279"/>
                    <a:pt x="5715" y="2858"/>
                  </a:cubicBezTo>
                  <a:close/>
                </a:path>
              </a:pathLst>
            </a:custGeom>
            <a:solidFill>
              <a:srgbClr val="623460"/>
            </a:solid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292" name="Google Shape;292;p3"/>
            <p:cNvSpPr/>
            <p:nvPr/>
          </p:nvSpPr>
          <p:spPr>
            <a:xfrm>
              <a:off x="7208388" y="2603051"/>
              <a:ext cx="90750" cy="126813"/>
            </a:xfrm>
            <a:custGeom>
              <a:avLst/>
              <a:gdLst/>
              <a:ahLst/>
              <a:cxnLst/>
              <a:rect l="l" t="t" r="r" b="b"/>
              <a:pathLst>
                <a:path w="90750" h="126813" extrusionOk="0">
                  <a:moveTo>
                    <a:pt x="48709" y="126814"/>
                  </a:moveTo>
                  <a:lnTo>
                    <a:pt x="48709" y="126814"/>
                  </a:lnTo>
                  <a:cubicBezTo>
                    <a:pt x="73474" y="125861"/>
                    <a:pt x="92524" y="104906"/>
                    <a:pt x="90619" y="80141"/>
                  </a:cubicBezTo>
                  <a:lnTo>
                    <a:pt x="88714" y="42041"/>
                  </a:lnTo>
                  <a:cubicBezTo>
                    <a:pt x="87761" y="17276"/>
                    <a:pt x="66806" y="-1774"/>
                    <a:pt x="42042" y="131"/>
                  </a:cubicBezTo>
                  <a:lnTo>
                    <a:pt x="42042" y="131"/>
                  </a:lnTo>
                  <a:cubicBezTo>
                    <a:pt x="17277" y="1084"/>
                    <a:pt x="-1773" y="22039"/>
                    <a:pt x="131" y="46804"/>
                  </a:cubicBez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293" name="Google Shape;293;p3"/>
            <p:cNvSpPr/>
            <p:nvPr/>
          </p:nvSpPr>
          <p:spPr>
            <a:xfrm>
              <a:off x="6201727" y="3042284"/>
              <a:ext cx="441959" cy="450532"/>
            </a:xfrm>
            <a:custGeom>
              <a:avLst/>
              <a:gdLst/>
              <a:ahLst/>
              <a:cxnLst/>
              <a:rect l="l" t="t" r="r" b="b"/>
              <a:pathLst>
                <a:path w="441959" h="450532" extrusionOk="0">
                  <a:moveTo>
                    <a:pt x="400050" y="184785"/>
                  </a:moveTo>
                  <a:lnTo>
                    <a:pt x="354330" y="0"/>
                  </a:lnTo>
                  <a:lnTo>
                    <a:pt x="0" y="36195"/>
                  </a:lnTo>
                  <a:lnTo>
                    <a:pt x="86678" y="450533"/>
                  </a:lnTo>
                  <a:lnTo>
                    <a:pt x="441960" y="407670"/>
                  </a:lnTo>
                  <a:lnTo>
                    <a:pt x="414338" y="246697"/>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294" name="Google Shape;294;p3"/>
            <p:cNvSpPr/>
            <p:nvPr/>
          </p:nvSpPr>
          <p:spPr>
            <a:xfrm>
              <a:off x="7025296" y="3094672"/>
              <a:ext cx="20346" cy="229552"/>
            </a:xfrm>
            <a:custGeom>
              <a:avLst/>
              <a:gdLst/>
              <a:ahLst/>
              <a:cxnLst/>
              <a:rect l="l" t="t" r="r" b="b"/>
              <a:pathLst>
                <a:path w="20346" h="229552" extrusionOk="0">
                  <a:moveTo>
                    <a:pt x="20346" y="0"/>
                  </a:moveTo>
                  <a:cubicBezTo>
                    <a:pt x="20346" y="5715"/>
                    <a:pt x="20346" y="12383"/>
                    <a:pt x="18441" y="18097"/>
                  </a:cubicBezTo>
                  <a:cubicBezTo>
                    <a:pt x="12726" y="34290"/>
                    <a:pt x="11773" y="42863"/>
                    <a:pt x="10821" y="60960"/>
                  </a:cubicBezTo>
                  <a:cubicBezTo>
                    <a:pt x="9869" y="87630"/>
                    <a:pt x="344" y="111443"/>
                    <a:pt x="344" y="138113"/>
                  </a:cubicBezTo>
                  <a:cubicBezTo>
                    <a:pt x="-609" y="168593"/>
                    <a:pt x="344" y="199072"/>
                    <a:pt x="4154" y="229553"/>
                  </a:cubicBez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295" name="Google Shape;295;p3"/>
            <p:cNvSpPr/>
            <p:nvPr/>
          </p:nvSpPr>
          <p:spPr>
            <a:xfrm>
              <a:off x="7117080" y="3226117"/>
              <a:ext cx="120014" cy="12382"/>
            </a:xfrm>
            <a:custGeom>
              <a:avLst/>
              <a:gdLst/>
              <a:ahLst/>
              <a:cxnLst/>
              <a:rect l="l" t="t" r="r" b="b"/>
              <a:pathLst>
                <a:path w="120014" h="12382" extrusionOk="0">
                  <a:moveTo>
                    <a:pt x="0" y="0"/>
                  </a:moveTo>
                  <a:cubicBezTo>
                    <a:pt x="39052" y="7620"/>
                    <a:pt x="80010" y="11430"/>
                    <a:pt x="120015" y="12382"/>
                  </a:cubicBez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296" name="Google Shape;296;p3"/>
            <p:cNvSpPr/>
            <p:nvPr/>
          </p:nvSpPr>
          <p:spPr>
            <a:xfrm>
              <a:off x="6558617" y="3214721"/>
              <a:ext cx="151710" cy="149050"/>
            </a:xfrm>
            <a:custGeom>
              <a:avLst/>
              <a:gdLst/>
              <a:ahLst/>
              <a:cxnLst/>
              <a:rect l="l" t="t" r="r" b="b"/>
              <a:pathLst>
                <a:path w="151710" h="149050" extrusionOk="0">
                  <a:moveTo>
                    <a:pt x="120312" y="12348"/>
                  </a:moveTo>
                  <a:cubicBezTo>
                    <a:pt x="141267" y="29494"/>
                    <a:pt x="155555" y="59973"/>
                    <a:pt x="150792" y="86644"/>
                  </a:cubicBezTo>
                  <a:cubicBezTo>
                    <a:pt x="148887" y="96169"/>
                    <a:pt x="146030" y="104741"/>
                    <a:pt x="143172" y="113313"/>
                  </a:cubicBezTo>
                  <a:cubicBezTo>
                    <a:pt x="139362" y="122838"/>
                    <a:pt x="134600" y="132363"/>
                    <a:pt x="126980" y="139984"/>
                  </a:cubicBezTo>
                  <a:cubicBezTo>
                    <a:pt x="107930" y="159034"/>
                    <a:pt x="77450" y="145698"/>
                    <a:pt x="70782" y="121886"/>
                  </a:cubicBezTo>
                  <a:cubicBezTo>
                    <a:pt x="66972" y="110456"/>
                    <a:pt x="66972" y="97121"/>
                    <a:pt x="65067" y="85691"/>
                  </a:cubicBezTo>
                  <a:cubicBezTo>
                    <a:pt x="60305" y="63784"/>
                    <a:pt x="27920" y="79976"/>
                    <a:pt x="14585" y="73309"/>
                  </a:cubicBezTo>
                  <a:cubicBezTo>
                    <a:pt x="9822" y="70451"/>
                    <a:pt x="6012" y="66641"/>
                    <a:pt x="3155" y="61878"/>
                  </a:cubicBezTo>
                  <a:cubicBezTo>
                    <a:pt x="2202" y="59973"/>
                    <a:pt x="297" y="57116"/>
                    <a:pt x="297" y="55211"/>
                  </a:cubicBezTo>
                  <a:cubicBezTo>
                    <a:pt x="-1608" y="45686"/>
                    <a:pt x="6012" y="32351"/>
                    <a:pt x="12680" y="25684"/>
                  </a:cubicBezTo>
                  <a:cubicBezTo>
                    <a:pt x="18395" y="20921"/>
                    <a:pt x="25062" y="19016"/>
                    <a:pt x="31730" y="17111"/>
                  </a:cubicBezTo>
                  <a:cubicBezTo>
                    <a:pt x="46970" y="12348"/>
                    <a:pt x="59352" y="3776"/>
                    <a:pt x="74592" y="919"/>
                  </a:cubicBezTo>
                  <a:cubicBezTo>
                    <a:pt x="90785" y="-1939"/>
                    <a:pt x="106977" y="1871"/>
                    <a:pt x="120312" y="12348"/>
                  </a:cubicBezTo>
                  <a:close/>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297" name="Google Shape;297;p3"/>
            <p:cNvSpPr/>
            <p:nvPr/>
          </p:nvSpPr>
          <p:spPr>
            <a:xfrm>
              <a:off x="6695122" y="3262312"/>
              <a:ext cx="147637" cy="116205"/>
            </a:xfrm>
            <a:custGeom>
              <a:avLst/>
              <a:gdLst/>
              <a:ahLst/>
              <a:cxnLst/>
              <a:rect l="l" t="t" r="r" b="b"/>
              <a:pathLst>
                <a:path w="147637" h="116205" extrusionOk="0">
                  <a:moveTo>
                    <a:pt x="147638" y="17145"/>
                  </a:moveTo>
                  <a:cubicBezTo>
                    <a:pt x="106680" y="20955"/>
                    <a:pt x="63818" y="15240"/>
                    <a:pt x="24765" y="0"/>
                  </a:cubicBezTo>
                  <a:cubicBezTo>
                    <a:pt x="16193" y="39053"/>
                    <a:pt x="8572" y="78105"/>
                    <a:pt x="0" y="116205"/>
                  </a:cubicBez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298" name="Google Shape;298;p3"/>
            <p:cNvSpPr/>
            <p:nvPr/>
          </p:nvSpPr>
          <p:spPr>
            <a:xfrm>
              <a:off x="6941819" y="2825115"/>
              <a:ext cx="86436" cy="57150"/>
            </a:xfrm>
            <a:custGeom>
              <a:avLst/>
              <a:gdLst/>
              <a:ahLst/>
              <a:cxnLst/>
              <a:rect l="l" t="t" r="r" b="b"/>
              <a:pathLst>
                <a:path w="86436" h="57150" extrusionOk="0">
                  <a:moveTo>
                    <a:pt x="0" y="13335"/>
                  </a:moveTo>
                  <a:cubicBezTo>
                    <a:pt x="33338" y="12382"/>
                    <a:pt x="56198" y="9525"/>
                    <a:pt x="81915" y="0"/>
                  </a:cubicBezTo>
                  <a:cubicBezTo>
                    <a:pt x="93345" y="33338"/>
                    <a:pt x="81915" y="52388"/>
                    <a:pt x="60960" y="57150"/>
                  </a:cubicBez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grpSp>
          <p:nvGrpSpPr>
            <p:cNvPr id="299" name="Google Shape;299;p3"/>
            <p:cNvGrpSpPr/>
            <p:nvPr/>
          </p:nvGrpSpPr>
          <p:grpSpPr>
            <a:xfrm>
              <a:off x="6276975" y="3124882"/>
              <a:ext cx="282602" cy="258633"/>
              <a:chOff x="6276975" y="3124882"/>
              <a:chExt cx="282602" cy="258633"/>
            </a:xfrm>
          </p:grpSpPr>
          <p:grpSp>
            <p:nvGrpSpPr>
              <p:cNvPr id="300" name="Google Shape;300;p3"/>
              <p:cNvGrpSpPr/>
              <p:nvPr/>
            </p:nvGrpSpPr>
            <p:grpSpPr>
              <a:xfrm>
                <a:off x="6276975" y="3124882"/>
                <a:ext cx="282602" cy="258633"/>
                <a:chOff x="6276975" y="3124882"/>
                <a:chExt cx="282602" cy="258633"/>
              </a:xfrm>
            </p:grpSpPr>
            <p:sp>
              <p:nvSpPr>
                <p:cNvPr id="301" name="Google Shape;301;p3"/>
                <p:cNvSpPr/>
                <p:nvPr/>
              </p:nvSpPr>
              <p:spPr>
                <a:xfrm>
                  <a:off x="6317932" y="3124882"/>
                  <a:ext cx="192405" cy="65040"/>
                </a:xfrm>
                <a:custGeom>
                  <a:avLst/>
                  <a:gdLst/>
                  <a:ahLst/>
                  <a:cxnLst/>
                  <a:rect l="l" t="t" r="r" b="b"/>
                  <a:pathLst>
                    <a:path w="192405" h="65040" extrusionOk="0">
                      <a:moveTo>
                        <a:pt x="192405" y="49800"/>
                      </a:moveTo>
                      <a:cubicBezTo>
                        <a:pt x="165735" y="17415"/>
                        <a:pt x="123825" y="-2587"/>
                        <a:pt x="82868" y="271"/>
                      </a:cubicBezTo>
                      <a:lnTo>
                        <a:pt x="80010" y="271"/>
                      </a:lnTo>
                      <a:cubicBezTo>
                        <a:pt x="38100" y="3128"/>
                        <a:pt x="8573" y="29798"/>
                        <a:pt x="0" y="65040"/>
                      </a:cubicBez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302" name="Google Shape;302;p3"/>
                <p:cNvSpPr/>
                <p:nvPr/>
              </p:nvSpPr>
              <p:spPr>
                <a:xfrm>
                  <a:off x="6433473" y="3218497"/>
                  <a:ext cx="47047" cy="39132"/>
                </a:xfrm>
                <a:custGeom>
                  <a:avLst/>
                  <a:gdLst/>
                  <a:ahLst/>
                  <a:cxnLst/>
                  <a:rect l="l" t="t" r="r" b="b"/>
                  <a:pathLst>
                    <a:path w="47047" h="39132" extrusionOk="0">
                      <a:moveTo>
                        <a:pt x="25429" y="39053"/>
                      </a:moveTo>
                      <a:lnTo>
                        <a:pt x="32096" y="38100"/>
                      </a:lnTo>
                      <a:cubicBezTo>
                        <a:pt x="42574" y="37147"/>
                        <a:pt x="49241" y="28575"/>
                        <a:pt x="46384" y="18097"/>
                      </a:cubicBezTo>
                      <a:lnTo>
                        <a:pt x="46384" y="18097"/>
                      </a:lnTo>
                      <a:cubicBezTo>
                        <a:pt x="43526" y="7620"/>
                        <a:pt x="33049" y="0"/>
                        <a:pt x="21619" y="0"/>
                      </a:cubicBezTo>
                      <a:lnTo>
                        <a:pt x="14951" y="953"/>
                      </a:lnTo>
                      <a:cubicBezTo>
                        <a:pt x="4474" y="1905"/>
                        <a:pt x="-2194" y="10478"/>
                        <a:pt x="664" y="20955"/>
                      </a:cubicBezTo>
                      <a:lnTo>
                        <a:pt x="664" y="20955"/>
                      </a:lnTo>
                      <a:cubicBezTo>
                        <a:pt x="3521" y="32385"/>
                        <a:pt x="13999" y="40005"/>
                        <a:pt x="25429" y="39053"/>
                      </a:cubicBezTo>
                      <a:close/>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303" name="Google Shape;303;p3"/>
                <p:cNvSpPr/>
                <p:nvPr/>
              </p:nvSpPr>
              <p:spPr>
                <a:xfrm>
                  <a:off x="6370608" y="3223259"/>
                  <a:ext cx="47047" cy="39124"/>
                </a:xfrm>
                <a:custGeom>
                  <a:avLst/>
                  <a:gdLst/>
                  <a:ahLst/>
                  <a:cxnLst/>
                  <a:rect l="l" t="t" r="r" b="b"/>
                  <a:pathLst>
                    <a:path w="47047" h="39124" extrusionOk="0">
                      <a:moveTo>
                        <a:pt x="25429" y="39053"/>
                      </a:moveTo>
                      <a:lnTo>
                        <a:pt x="32096" y="38100"/>
                      </a:lnTo>
                      <a:cubicBezTo>
                        <a:pt x="42574" y="37147"/>
                        <a:pt x="49241" y="28575"/>
                        <a:pt x="46384" y="18097"/>
                      </a:cubicBezTo>
                      <a:lnTo>
                        <a:pt x="46384" y="18097"/>
                      </a:lnTo>
                      <a:cubicBezTo>
                        <a:pt x="43526" y="7620"/>
                        <a:pt x="33049" y="0"/>
                        <a:pt x="21619" y="0"/>
                      </a:cubicBezTo>
                      <a:lnTo>
                        <a:pt x="14951" y="953"/>
                      </a:lnTo>
                      <a:cubicBezTo>
                        <a:pt x="4474" y="1905"/>
                        <a:pt x="-2194" y="10478"/>
                        <a:pt x="664" y="20955"/>
                      </a:cubicBezTo>
                      <a:lnTo>
                        <a:pt x="664" y="20955"/>
                      </a:lnTo>
                      <a:cubicBezTo>
                        <a:pt x="3521" y="31433"/>
                        <a:pt x="14951" y="40005"/>
                        <a:pt x="25429" y="39053"/>
                      </a:cubicBezTo>
                      <a:close/>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304" name="Google Shape;304;p3"/>
                <p:cNvSpPr/>
                <p:nvPr/>
              </p:nvSpPr>
              <p:spPr>
                <a:xfrm>
                  <a:off x="6410325" y="3258502"/>
                  <a:ext cx="49233" cy="39124"/>
                </a:xfrm>
                <a:custGeom>
                  <a:avLst/>
                  <a:gdLst/>
                  <a:ahLst/>
                  <a:cxnLst/>
                  <a:rect l="l" t="t" r="r" b="b"/>
                  <a:pathLst>
                    <a:path w="49233" h="39124" extrusionOk="0">
                      <a:moveTo>
                        <a:pt x="0" y="2857"/>
                      </a:moveTo>
                      <a:lnTo>
                        <a:pt x="4763" y="19050"/>
                      </a:lnTo>
                      <a:cubicBezTo>
                        <a:pt x="7620" y="31432"/>
                        <a:pt x="20003" y="40005"/>
                        <a:pt x="32385" y="39053"/>
                      </a:cubicBezTo>
                      <a:lnTo>
                        <a:pt x="32385" y="39053"/>
                      </a:lnTo>
                      <a:cubicBezTo>
                        <a:pt x="44768" y="38100"/>
                        <a:pt x="51435" y="27622"/>
                        <a:pt x="48578" y="16192"/>
                      </a:cubicBezTo>
                      <a:lnTo>
                        <a:pt x="43815"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305" name="Google Shape;305;p3"/>
                <p:cNvSpPr/>
                <p:nvPr/>
              </p:nvSpPr>
              <p:spPr>
                <a:xfrm>
                  <a:off x="6481762" y="3235642"/>
                  <a:ext cx="24765" cy="1904"/>
                </a:xfrm>
                <a:custGeom>
                  <a:avLst/>
                  <a:gdLst/>
                  <a:ahLst/>
                  <a:cxnLst/>
                  <a:rect l="l" t="t" r="r" b="b"/>
                  <a:pathLst>
                    <a:path w="24765" h="1904" extrusionOk="0">
                      <a:moveTo>
                        <a:pt x="0" y="1905"/>
                      </a:moveTo>
                      <a:lnTo>
                        <a:pt x="24765"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306" name="Google Shape;306;p3"/>
                <p:cNvSpPr/>
                <p:nvPr/>
              </p:nvSpPr>
              <p:spPr>
                <a:xfrm>
                  <a:off x="6528435" y="3164205"/>
                  <a:ext cx="1905" cy="18097"/>
                </a:xfrm>
                <a:custGeom>
                  <a:avLst/>
                  <a:gdLst/>
                  <a:ahLst/>
                  <a:cxnLst/>
                  <a:rect l="l" t="t" r="r" b="b"/>
                  <a:pathLst>
                    <a:path w="1905" h="18097" extrusionOk="0">
                      <a:moveTo>
                        <a:pt x="1905" y="0"/>
                      </a:moveTo>
                      <a:lnTo>
                        <a:pt x="0" y="18098"/>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307" name="Google Shape;307;p3"/>
                <p:cNvSpPr/>
                <p:nvPr/>
              </p:nvSpPr>
              <p:spPr>
                <a:xfrm>
                  <a:off x="6509098" y="3152775"/>
                  <a:ext cx="50479" cy="94369"/>
                </a:xfrm>
                <a:custGeom>
                  <a:avLst/>
                  <a:gdLst/>
                  <a:ahLst/>
                  <a:cxnLst/>
                  <a:rect l="l" t="t" r="r" b="b"/>
                  <a:pathLst>
                    <a:path w="50479" h="94369" extrusionOk="0">
                      <a:moveTo>
                        <a:pt x="30766" y="0"/>
                      </a:moveTo>
                      <a:lnTo>
                        <a:pt x="49816" y="73343"/>
                      </a:lnTo>
                      <a:cubicBezTo>
                        <a:pt x="52673" y="83820"/>
                        <a:pt x="46006" y="93345"/>
                        <a:pt x="35529" y="94297"/>
                      </a:cubicBezTo>
                      <a:lnTo>
                        <a:pt x="35529" y="94297"/>
                      </a:lnTo>
                      <a:cubicBezTo>
                        <a:pt x="25051" y="95250"/>
                        <a:pt x="13621" y="86678"/>
                        <a:pt x="10764" y="76200"/>
                      </a:cubicBezTo>
                      <a:lnTo>
                        <a:pt x="1239" y="40005"/>
                      </a:lnTo>
                      <a:cubicBezTo>
                        <a:pt x="-1619" y="30480"/>
                        <a:pt x="286" y="23813"/>
                        <a:pt x="8858" y="17145"/>
                      </a:cubicBez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308" name="Google Shape;308;p3"/>
                <p:cNvSpPr/>
                <p:nvPr/>
              </p:nvSpPr>
              <p:spPr>
                <a:xfrm>
                  <a:off x="6293167" y="3165157"/>
                  <a:ext cx="11429" cy="17145"/>
                </a:xfrm>
                <a:custGeom>
                  <a:avLst/>
                  <a:gdLst/>
                  <a:ahLst/>
                  <a:cxnLst/>
                  <a:rect l="l" t="t" r="r" b="b"/>
                  <a:pathLst>
                    <a:path w="11429" h="17145" extrusionOk="0">
                      <a:moveTo>
                        <a:pt x="0" y="0"/>
                      </a:moveTo>
                      <a:lnTo>
                        <a:pt x="11430" y="17145"/>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309" name="Google Shape;309;p3"/>
                <p:cNvSpPr/>
                <p:nvPr/>
              </p:nvSpPr>
              <p:spPr>
                <a:xfrm>
                  <a:off x="6276975" y="3170872"/>
                  <a:ext cx="58766" cy="91512"/>
                </a:xfrm>
                <a:custGeom>
                  <a:avLst/>
                  <a:gdLst/>
                  <a:ahLst/>
                  <a:cxnLst/>
                  <a:rect l="l" t="t" r="r" b="b"/>
                  <a:pathLst>
                    <a:path w="58766" h="91512" extrusionOk="0">
                      <a:moveTo>
                        <a:pt x="0" y="0"/>
                      </a:moveTo>
                      <a:lnTo>
                        <a:pt x="19050" y="73343"/>
                      </a:lnTo>
                      <a:cubicBezTo>
                        <a:pt x="21907" y="83820"/>
                        <a:pt x="33338" y="92393"/>
                        <a:pt x="43815" y="91440"/>
                      </a:cubicBezTo>
                      <a:lnTo>
                        <a:pt x="43815" y="91440"/>
                      </a:lnTo>
                      <a:cubicBezTo>
                        <a:pt x="54293" y="90488"/>
                        <a:pt x="60960" y="80963"/>
                        <a:pt x="58103" y="70485"/>
                      </a:cubicBezTo>
                      <a:lnTo>
                        <a:pt x="48578" y="34290"/>
                      </a:lnTo>
                      <a:cubicBezTo>
                        <a:pt x="45720" y="24765"/>
                        <a:pt x="40957" y="18097"/>
                        <a:pt x="29528" y="13335"/>
                      </a:cubicBez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310" name="Google Shape;310;p3"/>
                <p:cNvSpPr/>
                <p:nvPr/>
              </p:nvSpPr>
              <p:spPr>
                <a:xfrm>
                  <a:off x="6347460" y="3245167"/>
                  <a:ext cx="24765" cy="952"/>
                </a:xfrm>
                <a:custGeom>
                  <a:avLst/>
                  <a:gdLst/>
                  <a:ahLst/>
                  <a:cxnLst/>
                  <a:rect l="l" t="t" r="r" b="b"/>
                  <a:pathLst>
                    <a:path w="24765" h="952" extrusionOk="0">
                      <a:moveTo>
                        <a:pt x="0" y="952"/>
                      </a:moveTo>
                      <a:lnTo>
                        <a:pt x="24765"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311" name="Google Shape;311;p3"/>
                <p:cNvSpPr/>
                <p:nvPr/>
              </p:nvSpPr>
              <p:spPr>
                <a:xfrm>
                  <a:off x="6306502" y="3267075"/>
                  <a:ext cx="245483" cy="116440"/>
                </a:xfrm>
                <a:custGeom>
                  <a:avLst/>
                  <a:gdLst/>
                  <a:ahLst/>
                  <a:cxnLst/>
                  <a:rect l="l" t="t" r="r" b="b"/>
                  <a:pathLst>
                    <a:path w="245483" h="116440" extrusionOk="0">
                      <a:moveTo>
                        <a:pt x="241935" y="2857"/>
                      </a:moveTo>
                      <a:cubicBezTo>
                        <a:pt x="257175" y="60960"/>
                        <a:pt x="221932" y="111443"/>
                        <a:pt x="162878" y="116205"/>
                      </a:cubicBezTo>
                      <a:lnTo>
                        <a:pt x="160020" y="116205"/>
                      </a:lnTo>
                      <a:cubicBezTo>
                        <a:pt x="100965" y="120015"/>
                        <a:pt x="40957" y="77153"/>
                        <a:pt x="24765" y="18097"/>
                      </a:cubicBezTo>
                      <a:cubicBezTo>
                        <a:pt x="11430" y="19050"/>
                        <a:pt x="2857" y="10478"/>
                        <a:pt x="0" y="0"/>
                      </a:cubicBez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grpSp>
          <p:sp>
            <p:nvSpPr>
              <p:cNvPr id="312" name="Google Shape;312;p3"/>
              <p:cNvSpPr/>
              <p:nvPr/>
            </p:nvSpPr>
            <p:spPr>
              <a:xfrm>
                <a:off x="6419850" y="3327082"/>
                <a:ext cx="58102" cy="24837"/>
              </a:xfrm>
              <a:custGeom>
                <a:avLst/>
                <a:gdLst/>
                <a:ahLst/>
                <a:cxnLst/>
                <a:rect l="l" t="t" r="r" b="b"/>
                <a:pathLst>
                  <a:path w="58102" h="24837" extrusionOk="0">
                    <a:moveTo>
                      <a:pt x="58103" y="0"/>
                    </a:moveTo>
                    <a:cubicBezTo>
                      <a:pt x="58103" y="13335"/>
                      <a:pt x="48578" y="23813"/>
                      <a:pt x="35243" y="24765"/>
                    </a:cubicBezTo>
                    <a:cubicBezTo>
                      <a:pt x="21907" y="25718"/>
                      <a:pt x="7620" y="17145"/>
                      <a:pt x="0" y="4763"/>
                    </a:cubicBez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313" name="Google Shape;313;p3"/>
              <p:cNvSpPr/>
              <p:nvPr/>
            </p:nvSpPr>
            <p:spPr>
              <a:xfrm>
                <a:off x="6359842" y="3193732"/>
                <a:ext cx="16192" cy="12382"/>
              </a:xfrm>
              <a:custGeom>
                <a:avLst/>
                <a:gdLst/>
                <a:ahLst/>
                <a:cxnLst/>
                <a:rect l="l" t="t" r="r" b="b"/>
                <a:pathLst>
                  <a:path w="16192" h="12382" extrusionOk="0">
                    <a:moveTo>
                      <a:pt x="0" y="12383"/>
                    </a:moveTo>
                    <a:cubicBezTo>
                      <a:pt x="4763" y="7620"/>
                      <a:pt x="10477" y="2858"/>
                      <a:pt x="16192" y="0"/>
                    </a:cubicBez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314" name="Google Shape;314;p3"/>
              <p:cNvSpPr/>
              <p:nvPr/>
            </p:nvSpPr>
            <p:spPr>
              <a:xfrm>
                <a:off x="6434137" y="3182302"/>
                <a:ext cx="20955" cy="8572"/>
              </a:xfrm>
              <a:custGeom>
                <a:avLst/>
                <a:gdLst/>
                <a:ahLst/>
                <a:cxnLst/>
                <a:rect l="l" t="t" r="r" b="b"/>
                <a:pathLst>
                  <a:path w="20955" h="8572" extrusionOk="0">
                    <a:moveTo>
                      <a:pt x="0" y="0"/>
                    </a:moveTo>
                    <a:cubicBezTo>
                      <a:pt x="6668" y="3810"/>
                      <a:pt x="14288" y="6667"/>
                      <a:pt x="20955" y="8572"/>
                    </a:cubicBez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grpSp>
        <p:sp>
          <p:nvSpPr>
            <p:cNvPr id="315" name="Google Shape;315;p3"/>
            <p:cNvSpPr/>
            <p:nvPr/>
          </p:nvSpPr>
          <p:spPr>
            <a:xfrm>
              <a:off x="6082665" y="2917507"/>
              <a:ext cx="180975" cy="89535"/>
            </a:xfrm>
            <a:custGeom>
              <a:avLst/>
              <a:gdLst/>
              <a:ahLst/>
              <a:cxnLst/>
              <a:rect l="l" t="t" r="r" b="b"/>
              <a:pathLst>
                <a:path w="180975" h="89535" extrusionOk="0">
                  <a:moveTo>
                    <a:pt x="0" y="0"/>
                  </a:moveTo>
                  <a:cubicBezTo>
                    <a:pt x="71438" y="6668"/>
                    <a:pt x="134302" y="39053"/>
                    <a:pt x="180975" y="89535"/>
                  </a:cubicBez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316" name="Google Shape;316;p3"/>
            <p:cNvSpPr/>
            <p:nvPr/>
          </p:nvSpPr>
          <p:spPr>
            <a:xfrm>
              <a:off x="5735002" y="2917507"/>
              <a:ext cx="254317" cy="383857"/>
            </a:xfrm>
            <a:custGeom>
              <a:avLst/>
              <a:gdLst/>
              <a:ahLst/>
              <a:cxnLst/>
              <a:rect l="l" t="t" r="r" b="b"/>
              <a:pathLst>
                <a:path w="254317" h="383857" extrusionOk="0">
                  <a:moveTo>
                    <a:pt x="254317" y="0"/>
                  </a:moveTo>
                  <a:cubicBezTo>
                    <a:pt x="112395" y="12383"/>
                    <a:pt x="0" y="132398"/>
                    <a:pt x="0" y="278130"/>
                  </a:cubicBezTo>
                  <a:cubicBezTo>
                    <a:pt x="0" y="307658"/>
                    <a:pt x="0" y="354330"/>
                    <a:pt x="0" y="383858"/>
                  </a:cubicBez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317" name="Google Shape;317;p3"/>
            <p:cNvSpPr/>
            <p:nvPr/>
          </p:nvSpPr>
          <p:spPr>
            <a:xfrm>
              <a:off x="6098857" y="3168967"/>
              <a:ext cx="65722" cy="9525"/>
            </a:xfrm>
            <a:custGeom>
              <a:avLst/>
              <a:gdLst/>
              <a:ahLst/>
              <a:cxnLst/>
              <a:rect l="l" t="t" r="r" b="b"/>
              <a:pathLst>
                <a:path w="65722" h="9525" extrusionOk="0">
                  <a:moveTo>
                    <a:pt x="0" y="0"/>
                  </a:moveTo>
                  <a:cubicBezTo>
                    <a:pt x="21908" y="3810"/>
                    <a:pt x="43815" y="7620"/>
                    <a:pt x="65722" y="9525"/>
                  </a:cubicBez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318" name="Google Shape;318;p3"/>
            <p:cNvSpPr/>
            <p:nvPr/>
          </p:nvSpPr>
          <p:spPr>
            <a:xfrm>
              <a:off x="5835967" y="3168967"/>
              <a:ext cx="120015" cy="12382"/>
            </a:xfrm>
            <a:custGeom>
              <a:avLst/>
              <a:gdLst/>
              <a:ahLst/>
              <a:cxnLst/>
              <a:rect l="l" t="t" r="r" b="b"/>
              <a:pathLst>
                <a:path w="120015" h="12382" extrusionOk="0">
                  <a:moveTo>
                    <a:pt x="120015" y="0"/>
                  </a:moveTo>
                  <a:cubicBezTo>
                    <a:pt x="80963" y="7620"/>
                    <a:pt x="40005" y="11430"/>
                    <a:pt x="0" y="12382"/>
                  </a:cubicBez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319" name="Google Shape;319;p3"/>
            <p:cNvSpPr/>
            <p:nvPr/>
          </p:nvSpPr>
          <p:spPr>
            <a:xfrm>
              <a:off x="6856094" y="2559848"/>
              <a:ext cx="34290" cy="22379"/>
            </a:xfrm>
            <a:custGeom>
              <a:avLst/>
              <a:gdLst/>
              <a:ahLst/>
              <a:cxnLst/>
              <a:rect l="l" t="t" r="r" b="b"/>
              <a:pathLst>
                <a:path w="34290" h="22379" extrusionOk="0">
                  <a:moveTo>
                    <a:pt x="0" y="22379"/>
                  </a:moveTo>
                  <a:cubicBezTo>
                    <a:pt x="3810" y="8092"/>
                    <a:pt x="20003" y="-2386"/>
                    <a:pt x="34290" y="472"/>
                  </a:cubicBez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320" name="Google Shape;320;p3"/>
            <p:cNvSpPr/>
            <p:nvPr/>
          </p:nvSpPr>
          <p:spPr>
            <a:xfrm>
              <a:off x="4852987" y="3198494"/>
              <a:ext cx="253365" cy="247650"/>
            </a:xfrm>
            <a:custGeom>
              <a:avLst/>
              <a:gdLst/>
              <a:ahLst/>
              <a:cxnLst/>
              <a:rect l="l" t="t" r="r" b="b"/>
              <a:pathLst>
                <a:path w="253365" h="247650" extrusionOk="0">
                  <a:moveTo>
                    <a:pt x="0" y="0"/>
                  </a:moveTo>
                  <a:lnTo>
                    <a:pt x="0" y="200025"/>
                  </a:lnTo>
                  <a:cubicBezTo>
                    <a:pt x="0" y="213360"/>
                    <a:pt x="6667" y="220980"/>
                    <a:pt x="23813" y="223838"/>
                  </a:cubicBezTo>
                  <a:cubicBezTo>
                    <a:pt x="41910" y="226695"/>
                    <a:pt x="253365" y="247650"/>
                    <a:pt x="253365" y="247650"/>
                  </a:cubicBez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321" name="Google Shape;321;p3"/>
            <p:cNvSpPr/>
            <p:nvPr/>
          </p:nvSpPr>
          <p:spPr>
            <a:xfrm>
              <a:off x="4671060" y="2946082"/>
              <a:ext cx="377189" cy="648652"/>
            </a:xfrm>
            <a:custGeom>
              <a:avLst/>
              <a:gdLst/>
              <a:ahLst/>
              <a:cxnLst/>
              <a:rect l="l" t="t" r="r" b="b"/>
              <a:pathLst>
                <a:path w="377189" h="648652" extrusionOk="0">
                  <a:moveTo>
                    <a:pt x="245745" y="84773"/>
                  </a:moveTo>
                  <a:lnTo>
                    <a:pt x="302895" y="177165"/>
                  </a:lnTo>
                  <a:lnTo>
                    <a:pt x="350520" y="108585"/>
                  </a:lnTo>
                  <a:lnTo>
                    <a:pt x="251460" y="0"/>
                  </a:lnTo>
                  <a:lnTo>
                    <a:pt x="220027" y="43815"/>
                  </a:lnTo>
                  <a:cubicBezTo>
                    <a:pt x="40005" y="43815"/>
                    <a:pt x="0" y="205740"/>
                    <a:pt x="0" y="310515"/>
                  </a:cubicBezTo>
                  <a:lnTo>
                    <a:pt x="0" y="542925"/>
                  </a:lnTo>
                  <a:cubicBezTo>
                    <a:pt x="0" y="589598"/>
                    <a:pt x="25717" y="617220"/>
                    <a:pt x="75248" y="622935"/>
                  </a:cubicBezTo>
                  <a:cubicBezTo>
                    <a:pt x="113348" y="627698"/>
                    <a:pt x="377190" y="648653"/>
                    <a:pt x="377190" y="648653"/>
                  </a:cubicBez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322" name="Google Shape;322;p3"/>
            <p:cNvSpPr/>
            <p:nvPr/>
          </p:nvSpPr>
          <p:spPr>
            <a:xfrm>
              <a:off x="5057775" y="2952750"/>
              <a:ext cx="200025" cy="447675"/>
            </a:xfrm>
            <a:custGeom>
              <a:avLst/>
              <a:gdLst/>
              <a:ahLst/>
              <a:cxnLst/>
              <a:rect l="l" t="t" r="r" b="b"/>
              <a:pathLst>
                <a:path w="200025" h="447675" extrusionOk="0">
                  <a:moveTo>
                    <a:pt x="52388" y="110490"/>
                  </a:moveTo>
                  <a:lnTo>
                    <a:pt x="40005" y="167640"/>
                  </a:lnTo>
                  <a:lnTo>
                    <a:pt x="0" y="98107"/>
                  </a:lnTo>
                  <a:lnTo>
                    <a:pt x="33338" y="0"/>
                  </a:lnTo>
                  <a:lnTo>
                    <a:pt x="60008" y="61913"/>
                  </a:lnTo>
                  <a:lnTo>
                    <a:pt x="60008" y="61913"/>
                  </a:lnTo>
                  <a:cubicBezTo>
                    <a:pt x="143828" y="110490"/>
                    <a:pt x="200025" y="201930"/>
                    <a:pt x="200025" y="304800"/>
                  </a:cubicBezTo>
                  <a:lnTo>
                    <a:pt x="200025" y="447675"/>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323" name="Google Shape;323;p3"/>
            <p:cNvSpPr/>
            <p:nvPr/>
          </p:nvSpPr>
          <p:spPr>
            <a:xfrm>
              <a:off x="4862512" y="2660332"/>
              <a:ext cx="423862" cy="280987"/>
            </a:xfrm>
            <a:custGeom>
              <a:avLst/>
              <a:gdLst/>
              <a:ahLst/>
              <a:cxnLst/>
              <a:rect l="l" t="t" r="r" b="b"/>
              <a:pathLst>
                <a:path w="423862" h="280987" extrusionOk="0">
                  <a:moveTo>
                    <a:pt x="423863" y="0"/>
                  </a:moveTo>
                  <a:lnTo>
                    <a:pt x="423863" y="29527"/>
                  </a:lnTo>
                  <a:cubicBezTo>
                    <a:pt x="423863" y="167640"/>
                    <a:pt x="315278" y="280987"/>
                    <a:pt x="181927" y="280987"/>
                  </a:cubicBezTo>
                  <a:lnTo>
                    <a:pt x="175260" y="280987"/>
                  </a:lnTo>
                  <a:cubicBezTo>
                    <a:pt x="106680" y="280987"/>
                    <a:pt x="44767" y="251460"/>
                    <a:pt x="0" y="202883"/>
                  </a:cubicBez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324" name="Google Shape;324;p3"/>
            <p:cNvSpPr/>
            <p:nvPr/>
          </p:nvSpPr>
          <p:spPr>
            <a:xfrm>
              <a:off x="5177790" y="2678430"/>
              <a:ext cx="61912" cy="70484"/>
            </a:xfrm>
            <a:custGeom>
              <a:avLst/>
              <a:gdLst/>
              <a:ahLst/>
              <a:cxnLst/>
              <a:rect l="l" t="t" r="r" b="b"/>
              <a:pathLst>
                <a:path w="61912" h="70484" extrusionOk="0">
                  <a:moveTo>
                    <a:pt x="0" y="0"/>
                  </a:moveTo>
                  <a:lnTo>
                    <a:pt x="26670" y="0"/>
                  </a:lnTo>
                  <a:cubicBezTo>
                    <a:pt x="45720" y="0"/>
                    <a:pt x="61913" y="16192"/>
                    <a:pt x="61913" y="35242"/>
                  </a:cubicBezTo>
                  <a:lnTo>
                    <a:pt x="61913" y="35242"/>
                  </a:lnTo>
                  <a:cubicBezTo>
                    <a:pt x="61913" y="54292"/>
                    <a:pt x="45720" y="70485"/>
                    <a:pt x="26670" y="70485"/>
                  </a:cubicBezTo>
                  <a:lnTo>
                    <a:pt x="0" y="70485"/>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grpSp>
          <p:nvGrpSpPr>
            <p:cNvPr id="325" name="Google Shape;325;p3"/>
            <p:cNvGrpSpPr/>
            <p:nvPr/>
          </p:nvGrpSpPr>
          <p:grpSpPr>
            <a:xfrm>
              <a:off x="4701539" y="2267330"/>
              <a:ext cx="607694" cy="511257"/>
              <a:chOff x="4701539" y="2267330"/>
              <a:chExt cx="607694" cy="511257"/>
            </a:xfrm>
          </p:grpSpPr>
          <p:sp>
            <p:nvSpPr>
              <p:cNvPr id="326" name="Google Shape;326;p3"/>
              <p:cNvSpPr/>
              <p:nvPr/>
            </p:nvSpPr>
            <p:spPr>
              <a:xfrm>
                <a:off x="4965382" y="2458402"/>
                <a:ext cx="307657" cy="43814"/>
              </a:xfrm>
              <a:custGeom>
                <a:avLst/>
                <a:gdLst/>
                <a:ahLst/>
                <a:cxnLst/>
                <a:rect l="l" t="t" r="r" b="b"/>
                <a:pathLst>
                  <a:path w="307657" h="43814" extrusionOk="0">
                    <a:moveTo>
                      <a:pt x="307658" y="43815"/>
                    </a:moveTo>
                    <a:cubicBezTo>
                      <a:pt x="176213" y="-21908"/>
                      <a:pt x="92392" y="64770"/>
                      <a:pt x="0" y="0"/>
                    </a:cubicBez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327" name="Google Shape;327;p3"/>
              <p:cNvSpPr/>
              <p:nvPr/>
            </p:nvSpPr>
            <p:spPr>
              <a:xfrm>
                <a:off x="4701539" y="2267330"/>
                <a:ext cx="607694" cy="511257"/>
              </a:xfrm>
              <a:custGeom>
                <a:avLst/>
                <a:gdLst/>
                <a:ahLst/>
                <a:cxnLst/>
                <a:rect l="l" t="t" r="r" b="b"/>
                <a:pathLst>
                  <a:path w="607694" h="511257" extrusionOk="0">
                    <a:moveTo>
                      <a:pt x="227648" y="215837"/>
                    </a:moveTo>
                    <a:cubicBezTo>
                      <a:pt x="199073" y="292989"/>
                      <a:pt x="200025" y="368237"/>
                      <a:pt x="203835" y="441579"/>
                    </a:cubicBezTo>
                    <a:cubicBezTo>
                      <a:pt x="205740" y="473012"/>
                      <a:pt x="181927" y="499682"/>
                      <a:pt x="151448" y="503492"/>
                    </a:cubicBezTo>
                    <a:cubicBezTo>
                      <a:pt x="105727" y="509207"/>
                      <a:pt x="50483" y="514922"/>
                      <a:pt x="0" y="508254"/>
                    </a:cubicBezTo>
                    <a:cubicBezTo>
                      <a:pt x="15240" y="433007"/>
                      <a:pt x="5715" y="277749"/>
                      <a:pt x="20955" y="212979"/>
                    </a:cubicBezTo>
                    <a:cubicBezTo>
                      <a:pt x="43815" y="113919"/>
                      <a:pt x="125730" y="30099"/>
                      <a:pt x="246698" y="7239"/>
                    </a:cubicBezTo>
                    <a:cubicBezTo>
                      <a:pt x="412432" y="-24193"/>
                      <a:pt x="570548" y="46292"/>
                      <a:pt x="607695" y="227267"/>
                    </a:cubicBez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grpSp>
        <p:sp>
          <p:nvSpPr>
            <p:cNvPr id="328" name="Google Shape;328;p3"/>
            <p:cNvSpPr/>
            <p:nvPr/>
          </p:nvSpPr>
          <p:spPr>
            <a:xfrm>
              <a:off x="4859655" y="2621280"/>
              <a:ext cx="186689" cy="9525"/>
            </a:xfrm>
            <a:custGeom>
              <a:avLst/>
              <a:gdLst/>
              <a:ahLst/>
              <a:cxnLst/>
              <a:rect l="l" t="t" r="r" b="b"/>
              <a:pathLst>
                <a:path w="186689" h="9525" extrusionOk="0">
                  <a:moveTo>
                    <a:pt x="18669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329" name="Google Shape;329;p3"/>
            <p:cNvSpPr/>
            <p:nvPr/>
          </p:nvSpPr>
          <p:spPr>
            <a:xfrm>
              <a:off x="5037527" y="2762250"/>
              <a:ext cx="142167" cy="97155"/>
            </a:xfrm>
            <a:custGeom>
              <a:avLst/>
              <a:gdLst/>
              <a:ahLst/>
              <a:cxnLst/>
              <a:rect l="l" t="t" r="r" b="b"/>
              <a:pathLst>
                <a:path w="142167" h="97155" extrusionOk="0">
                  <a:moveTo>
                    <a:pt x="23105" y="97155"/>
                  </a:moveTo>
                  <a:cubicBezTo>
                    <a:pt x="-9280" y="81915"/>
                    <a:pt x="-3565" y="30480"/>
                    <a:pt x="15485" y="0"/>
                  </a:cubicBezTo>
                  <a:cubicBezTo>
                    <a:pt x="25010" y="57150"/>
                    <a:pt x="96447" y="83820"/>
                    <a:pt x="142167" y="43815"/>
                  </a:cubicBez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330" name="Google Shape;330;p3"/>
            <p:cNvSpPr/>
            <p:nvPr/>
          </p:nvSpPr>
          <p:spPr>
            <a:xfrm>
              <a:off x="5030152" y="3100387"/>
              <a:ext cx="14287" cy="217169"/>
            </a:xfrm>
            <a:custGeom>
              <a:avLst/>
              <a:gdLst/>
              <a:ahLst/>
              <a:cxnLst/>
              <a:rect l="l" t="t" r="r" b="b"/>
              <a:pathLst>
                <a:path w="14287" h="217169" extrusionOk="0">
                  <a:moveTo>
                    <a:pt x="0" y="0"/>
                  </a:moveTo>
                  <a:cubicBezTo>
                    <a:pt x="9525" y="39053"/>
                    <a:pt x="14288" y="80010"/>
                    <a:pt x="13335" y="120968"/>
                  </a:cubicBezTo>
                  <a:cubicBezTo>
                    <a:pt x="12383" y="153353"/>
                    <a:pt x="8573" y="185738"/>
                    <a:pt x="14288" y="217170"/>
                  </a:cubicBez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331" name="Google Shape;331;p3"/>
            <p:cNvSpPr/>
            <p:nvPr/>
          </p:nvSpPr>
          <p:spPr>
            <a:xfrm>
              <a:off x="5939790" y="2700337"/>
              <a:ext cx="59054" cy="29527"/>
            </a:xfrm>
            <a:custGeom>
              <a:avLst/>
              <a:gdLst/>
              <a:ahLst/>
              <a:cxnLst/>
              <a:rect l="l" t="t" r="r" b="b"/>
              <a:pathLst>
                <a:path w="59054" h="29527" extrusionOk="0">
                  <a:moveTo>
                    <a:pt x="0" y="0"/>
                  </a:moveTo>
                  <a:cubicBezTo>
                    <a:pt x="0" y="16193"/>
                    <a:pt x="13335" y="29528"/>
                    <a:pt x="29527" y="29528"/>
                  </a:cubicBezTo>
                  <a:lnTo>
                    <a:pt x="29527" y="29528"/>
                  </a:lnTo>
                  <a:cubicBezTo>
                    <a:pt x="45720" y="29528"/>
                    <a:pt x="59055" y="16193"/>
                    <a:pt x="59055" y="0"/>
                  </a:cubicBez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332" name="Google Shape;332;p3"/>
            <p:cNvSpPr/>
            <p:nvPr/>
          </p:nvSpPr>
          <p:spPr>
            <a:xfrm>
              <a:off x="5932170" y="2631757"/>
              <a:ext cx="5715" cy="5715"/>
            </a:xfrm>
            <a:custGeom>
              <a:avLst/>
              <a:gdLst/>
              <a:ahLst/>
              <a:cxnLst/>
              <a:rect l="l" t="t" r="r" b="b"/>
              <a:pathLst>
                <a:path w="5715" h="5715" extrusionOk="0">
                  <a:moveTo>
                    <a:pt x="5715" y="2858"/>
                  </a:moveTo>
                  <a:cubicBezTo>
                    <a:pt x="5715" y="4436"/>
                    <a:pt x="4436" y="5715"/>
                    <a:pt x="2857" y="5715"/>
                  </a:cubicBezTo>
                  <a:cubicBezTo>
                    <a:pt x="1279" y="5715"/>
                    <a:pt x="0" y="4436"/>
                    <a:pt x="0" y="2858"/>
                  </a:cubicBezTo>
                  <a:cubicBezTo>
                    <a:pt x="0" y="1279"/>
                    <a:pt x="1279" y="0"/>
                    <a:pt x="2857" y="0"/>
                  </a:cubicBezTo>
                  <a:cubicBezTo>
                    <a:pt x="4436" y="0"/>
                    <a:pt x="5715" y="1279"/>
                    <a:pt x="5715" y="2858"/>
                  </a:cubicBezTo>
                  <a:close/>
                </a:path>
              </a:pathLst>
            </a:custGeom>
            <a:solidFill>
              <a:srgbClr val="623460"/>
            </a:solid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333" name="Google Shape;333;p3"/>
            <p:cNvSpPr/>
            <p:nvPr/>
          </p:nvSpPr>
          <p:spPr>
            <a:xfrm>
              <a:off x="5995987" y="2631757"/>
              <a:ext cx="5715" cy="5715"/>
            </a:xfrm>
            <a:custGeom>
              <a:avLst/>
              <a:gdLst/>
              <a:ahLst/>
              <a:cxnLst/>
              <a:rect l="l" t="t" r="r" b="b"/>
              <a:pathLst>
                <a:path w="5715" h="5715" extrusionOk="0">
                  <a:moveTo>
                    <a:pt x="5715" y="2858"/>
                  </a:moveTo>
                  <a:cubicBezTo>
                    <a:pt x="5715" y="4436"/>
                    <a:pt x="4436" y="5715"/>
                    <a:pt x="2858" y="5715"/>
                  </a:cubicBezTo>
                  <a:cubicBezTo>
                    <a:pt x="1279" y="5715"/>
                    <a:pt x="0" y="4436"/>
                    <a:pt x="0" y="2858"/>
                  </a:cubicBezTo>
                  <a:cubicBezTo>
                    <a:pt x="0" y="1279"/>
                    <a:pt x="1279" y="0"/>
                    <a:pt x="2858" y="0"/>
                  </a:cubicBezTo>
                  <a:cubicBezTo>
                    <a:pt x="4436" y="0"/>
                    <a:pt x="5715" y="1279"/>
                    <a:pt x="5715" y="2858"/>
                  </a:cubicBezTo>
                  <a:close/>
                </a:path>
              </a:pathLst>
            </a:custGeom>
            <a:solidFill>
              <a:srgbClr val="623460"/>
            </a:solid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334" name="Google Shape;334;p3"/>
            <p:cNvSpPr/>
            <p:nvPr/>
          </p:nvSpPr>
          <p:spPr>
            <a:xfrm>
              <a:off x="5813107" y="2565082"/>
              <a:ext cx="388620" cy="296227"/>
            </a:xfrm>
            <a:custGeom>
              <a:avLst/>
              <a:gdLst/>
              <a:ahLst/>
              <a:cxnLst/>
              <a:rect l="l" t="t" r="r" b="b"/>
              <a:pathLst>
                <a:path w="388620" h="296227" extrusionOk="0">
                  <a:moveTo>
                    <a:pt x="388620" y="176212"/>
                  </a:moveTo>
                  <a:cubicBezTo>
                    <a:pt x="356235" y="246698"/>
                    <a:pt x="286702" y="296227"/>
                    <a:pt x="206692" y="296227"/>
                  </a:cubicBezTo>
                  <a:lnTo>
                    <a:pt x="200977" y="296227"/>
                  </a:lnTo>
                  <a:cubicBezTo>
                    <a:pt x="90488" y="296227"/>
                    <a:pt x="0" y="201930"/>
                    <a:pt x="0" y="86677"/>
                  </a:cubicBez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335" name="Google Shape;335;p3"/>
            <p:cNvSpPr/>
            <p:nvPr/>
          </p:nvSpPr>
          <p:spPr>
            <a:xfrm>
              <a:off x="5975032" y="2748915"/>
              <a:ext cx="101917" cy="43814"/>
            </a:xfrm>
            <a:custGeom>
              <a:avLst/>
              <a:gdLst/>
              <a:ahLst/>
              <a:cxnLst/>
              <a:rect l="l" t="t" r="r" b="b"/>
              <a:pathLst>
                <a:path w="101917" h="43814" extrusionOk="0">
                  <a:moveTo>
                    <a:pt x="0" y="32385"/>
                  </a:moveTo>
                  <a:cubicBezTo>
                    <a:pt x="13335" y="43815"/>
                    <a:pt x="42863" y="46672"/>
                    <a:pt x="59055" y="40957"/>
                  </a:cubicBezTo>
                  <a:cubicBezTo>
                    <a:pt x="80010" y="33338"/>
                    <a:pt x="94297" y="20003"/>
                    <a:pt x="101917" y="0"/>
                  </a:cubicBez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336" name="Google Shape;336;p3"/>
            <p:cNvSpPr/>
            <p:nvPr/>
          </p:nvSpPr>
          <p:spPr>
            <a:xfrm>
              <a:off x="6004557" y="3015615"/>
              <a:ext cx="18100" cy="205740"/>
            </a:xfrm>
            <a:custGeom>
              <a:avLst/>
              <a:gdLst/>
              <a:ahLst/>
              <a:cxnLst/>
              <a:rect l="l" t="t" r="r" b="b"/>
              <a:pathLst>
                <a:path w="18100" h="205740" extrusionOk="0">
                  <a:moveTo>
                    <a:pt x="18100" y="0"/>
                  </a:moveTo>
                  <a:cubicBezTo>
                    <a:pt x="18100" y="74295"/>
                    <a:pt x="-15237" y="113347"/>
                    <a:pt x="8575" y="205740"/>
                  </a:cubicBez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337" name="Google Shape;337;p3"/>
            <p:cNvSpPr/>
            <p:nvPr/>
          </p:nvSpPr>
          <p:spPr>
            <a:xfrm>
              <a:off x="6948487" y="2551517"/>
              <a:ext cx="89534" cy="43092"/>
            </a:xfrm>
            <a:custGeom>
              <a:avLst/>
              <a:gdLst/>
              <a:ahLst/>
              <a:cxnLst/>
              <a:rect l="l" t="t" r="r" b="b"/>
              <a:pathLst>
                <a:path w="89534" h="43092" extrusionOk="0">
                  <a:moveTo>
                    <a:pt x="0" y="7850"/>
                  </a:moveTo>
                  <a:cubicBezTo>
                    <a:pt x="6668" y="1182"/>
                    <a:pt x="17145" y="-722"/>
                    <a:pt x="26670" y="230"/>
                  </a:cubicBezTo>
                  <a:cubicBezTo>
                    <a:pt x="36195" y="1182"/>
                    <a:pt x="44768" y="4992"/>
                    <a:pt x="53340" y="8803"/>
                  </a:cubicBezTo>
                  <a:cubicBezTo>
                    <a:pt x="61913" y="12612"/>
                    <a:pt x="69532" y="15470"/>
                    <a:pt x="76200" y="21185"/>
                  </a:cubicBezTo>
                  <a:cubicBezTo>
                    <a:pt x="82868" y="26900"/>
                    <a:pt x="88582" y="34520"/>
                    <a:pt x="89535" y="43092"/>
                  </a:cubicBez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338" name="Google Shape;338;p3"/>
            <p:cNvSpPr/>
            <p:nvPr/>
          </p:nvSpPr>
          <p:spPr>
            <a:xfrm>
              <a:off x="5893117" y="2567940"/>
              <a:ext cx="46672" cy="10477"/>
            </a:xfrm>
            <a:custGeom>
              <a:avLst/>
              <a:gdLst/>
              <a:ahLst/>
              <a:cxnLst/>
              <a:rect l="l" t="t" r="r" b="b"/>
              <a:pathLst>
                <a:path w="46672" h="10477" extrusionOk="0">
                  <a:moveTo>
                    <a:pt x="0" y="10477"/>
                  </a:moveTo>
                  <a:cubicBezTo>
                    <a:pt x="14288" y="2857"/>
                    <a:pt x="30480" y="0"/>
                    <a:pt x="46673" y="0"/>
                  </a:cubicBez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339" name="Google Shape;339;p3"/>
            <p:cNvSpPr/>
            <p:nvPr/>
          </p:nvSpPr>
          <p:spPr>
            <a:xfrm>
              <a:off x="6014084" y="2577320"/>
              <a:ext cx="18097" cy="9669"/>
            </a:xfrm>
            <a:custGeom>
              <a:avLst/>
              <a:gdLst/>
              <a:ahLst/>
              <a:cxnLst/>
              <a:rect l="l" t="t" r="r" b="b"/>
              <a:pathLst>
                <a:path w="18097" h="9669" extrusionOk="0">
                  <a:moveTo>
                    <a:pt x="0" y="145"/>
                  </a:moveTo>
                  <a:cubicBezTo>
                    <a:pt x="7620" y="-808"/>
                    <a:pt x="15240" y="3002"/>
                    <a:pt x="18098" y="9670"/>
                  </a:cubicBez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340" name="Google Shape;340;p3"/>
            <p:cNvSpPr/>
            <p:nvPr/>
          </p:nvSpPr>
          <p:spPr>
            <a:xfrm>
              <a:off x="6967208" y="3382327"/>
              <a:ext cx="159019" cy="206371"/>
            </a:xfrm>
            <a:custGeom>
              <a:avLst/>
              <a:gdLst/>
              <a:ahLst/>
              <a:cxnLst/>
              <a:rect l="l" t="t" r="r" b="b"/>
              <a:pathLst>
                <a:path w="159019" h="206371" extrusionOk="0">
                  <a:moveTo>
                    <a:pt x="156539" y="82867"/>
                  </a:moveTo>
                  <a:cubicBezTo>
                    <a:pt x="152729" y="38100"/>
                    <a:pt x="116534" y="953"/>
                    <a:pt x="79386" y="0"/>
                  </a:cubicBezTo>
                  <a:cubicBezTo>
                    <a:pt x="61289" y="0"/>
                    <a:pt x="26999" y="5715"/>
                    <a:pt x="26999" y="35242"/>
                  </a:cubicBezTo>
                  <a:cubicBezTo>
                    <a:pt x="26999" y="44767"/>
                    <a:pt x="41286" y="55245"/>
                    <a:pt x="36524" y="67628"/>
                  </a:cubicBezTo>
                  <a:cubicBezTo>
                    <a:pt x="28904" y="87630"/>
                    <a:pt x="6044" y="100013"/>
                    <a:pt x="2234" y="123825"/>
                  </a:cubicBezTo>
                  <a:cubicBezTo>
                    <a:pt x="-1576" y="143828"/>
                    <a:pt x="-1576" y="157163"/>
                    <a:pt x="10806" y="175260"/>
                  </a:cubicBezTo>
                  <a:cubicBezTo>
                    <a:pt x="25094" y="196215"/>
                    <a:pt x="63194" y="211455"/>
                    <a:pt x="98436" y="204788"/>
                  </a:cubicBezTo>
                  <a:cubicBezTo>
                    <a:pt x="168921" y="193357"/>
                    <a:pt x="160349" y="135255"/>
                    <a:pt x="156539" y="82867"/>
                  </a:cubicBezTo>
                  <a:close/>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341" name="Google Shape;341;p3"/>
            <p:cNvSpPr/>
            <p:nvPr/>
          </p:nvSpPr>
          <p:spPr>
            <a:xfrm>
              <a:off x="5070157" y="2561272"/>
              <a:ext cx="104775" cy="91440"/>
            </a:xfrm>
            <a:custGeom>
              <a:avLst/>
              <a:gdLst/>
              <a:ahLst/>
              <a:cxnLst/>
              <a:rect l="l" t="t" r="r" b="b"/>
              <a:pathLst>
                <a:path w="104775" h="91440" extrusionOk="0">
                  <a:moveTo>
                    <a:pt x="104775" y="45720"/>
                  </a:moveTo>
                  <a:cubicBezTo>
                    <a:pt x="104775" y="70970"/>
                    <a:pt x="81320" y="91440"/>
                    <a:pt x="52388" y="91440"/>
                  </a:cubicBezTo>
                  <a:cubicBezTo>
                    <a:pt x="23455" y="91440"/>
                    <a:pt x="0" y="70970"/>
                    <a:pt x="0" y="45720"/>
                  </a:cubicBezTo>
                  <a:cubicBezTo>
                    <a:pt x="0" y="20469"/>
                    <a:pt x="23455" y="0"/>
                    <a:pt x="52388" y="0"/>
                  </a:cubicBezTo>
                  <a:cubicBezTo>
                    <a:pt x="81320" y="0"/>
                    <a:pt x="104775" y="20469"/>
                    <a:pt x="104775" y="45720"/>
                  </a:cubicBezTo>
                  <a:close/>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342" name="Google Shape;342;p3"/>
            <p:cNvSpPr/>
            <p:nvPr/>
          </p:nvSpPr>
          <p:spPr>
            <a:xfrm>
              <a:off x="5192077" y="2557462"/>
              <a:ext cx="91440" cy="91440"/>
            </a:xfrm>
            <a:custGeom>
              <a:avLst/>
              <a:gdLst/>
              <a:ahLst/>
              <a:cxnLst/>
              <a:rect l="l" t="t" r="r" b="b"/>
              <a:pathLst>
                <a:path w="91440" h="91440" extrusionOk="0">
                  <a:moveTo>
                    <a:pt x="91440" y="45720"/>
                  </a:moveTo>
                  <a:cubicBezTo>
                    <a:pt x="91440" y="70971"/>
                    <a:pt x="70970" y="91440"/>
                    <a:pt x="45720" y="91440"/>
                  </a:cubicBezTo>
                  <a:cubicBezTo>
                    <a:pt x="20469" y="91440"/>
                    <a:pt x="0" y="70971"/>
                    <a:pt x="0" y="45720"/>
                  </a:cubicBezTo>
                  <a:cubicBezTo>
                    <a:pt x="0" y="20470"/>
                    <a:pt x="20469" y="0"/>
                    <a:pt x="45720" y="0"/>
                  </a:cubicBezTo>
                  <a:cubicBezTo>
                    <a:pt x="70970" y="0"/>
                    <a:pt x="91440" y="20470"/>
                    <a:pt x="91440" y="45720"/>
                  </a:cubicBezTo>
                  <a:close/>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343" name="Google Shape;343;p3"/>
            <p:cNvSpPr/>
            <p:nvPr/>
          </p:nvSpPr>
          <p:spPr>
            <a:xfrm>
              <a:off x="5081386" y="3450056"/>
              <a:ext cx="256643" cy="198512"/>
            </a:xfrm>
            <a:custGeom>
              <a:avLst/>
              <a:gdLst/>
              <a:ahLst/>
              <a:cxnLst/>
              <a:rect l="l" t="t" r="r" b="b"/>
              <a:pathLst>
                <a:path w="256643" h="198512" extrusionOk="0">
                  <a:moveTo>
                    <a:pt x="255471" y="102769"/>
                  </a:moveTo>
                  <a:cubicBezTo>
                    <a:pt x="248803" y="122771"/>
                    <a:pt x="225943" y="112294"/>
                    <a:pt x="215466" y="109436"/>
                  </a:cubicBezTo>
                  <a:cubicBezTo>
                    <a:pt x="193558" y="103721"/>
                    <a:pt x="168793" y="95149"/>
                    <a:pt x="164031" y="93244"/>
                  </a:cubicBezTo>
                  <a:cubicBezTo>
                    <a:pt x="175461" y="107531"/>
                    <a:pt x="185938" y="120866"/>
                    <a:pt x="174508" y="138011"/>
                  </a:cubicBezTo>
                  <a:cubicBezTo>
                    <a:pt x="158316" y="160871"/>
                    <a:pt x="123073" y="150394"/>
                    <a:pt x="111643" y="143726"/>
                  </a:cubicBezTo>
                  <a:cubicBezTo>
                    <a:pt x="129741" y="151346"/>
                    <a:pt x="126883" y="174206"/>
                    <a:pt x="114501" y="188494"/>
                  </a:cubicBezTo>
                  <a:cubicBezTo>
                    <a:pt x="101166" y="202781"/>
                    <a:pt x="74496" y="198971"/>
                    <a:pt x="55446" y="194209"/>
                  </a:cubicBezTo>
                  <a:cubicBezTo>
                    <a:pt x="-11229" y="175159"/>
                    <a:pt x="-7419" y="94196"/>
                    <a:pt x="13536" y="60859"/>
                  </a:cubicBezTo>
                  <a:cubicBezTo>
                    <a:pt x="54493" y="-5816"/>
                    <a:pt x="118311" y="-11531"/>
                    <a:pt x="167841" y="14186"/>
                  </a:cubicBezTo>
                  <a:cubicBezTo>
                    <a:pt x="184986" y="23711"/>
                    <a:pt x="201178" y="35141"/>
                    <a:pt x="216418" y="46571"/>
                  </a:cubicBezTo>
                  <a:cubicBezTo>
                    <a:pt x="231658" y="57049"/>
                    <a:pt x="263091" y="80861"/>
                    <a:pt x="255471" y="102769"/>
                  </a:cubicBezTo>
                  <a:close/>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344" name="Google Shape;344;p3"/>
            <p:cNvSpPr/>
            <p:nvPr/>
          </p:nvSpPr>
          <p:spPr>
            <a:xfrm>
              <a:off x="4565332" y="3187065"/>
              <a:ext cx="111442" cy="405765"/>
            </a:xfrm>
            <a:custGeom>
              <a:avLst/>
              <a:gdLst/>
              <a:ahLst/>
              <a:cxnLst/>
              <a:rect l="l" t="t" r="r" b="b"/>
              <a:pathLst>
                <a:path w="111442" h="405765" extrusionOk="0">
                  <a:moveTo>
                    <a:pt x="111442" y="0"/>
                  </a:moveTo>
                  <a:lnTo>
                    <a:pt x="104775" y="0"/>
                  </a:lnTo>
                  <a:cubicBezTo>
                    <a:pt x="46672" y="0"/>
                    <a:pt x="0" y="46672"/>
                    <a:pt x="0" y="104775"/>
                  </a:cubicBezTo>
                  <a:lnTo>
                    <a:pt x="0" y="405765"/>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345" name="Google Shape;345;p3"/>
            <p:cNvSpPr/>
            <p:nvPr/>
          </p:nvSpPr>
          <p:spPr>
            <a:xfrm>
              <a:off x="5635942" y="3098482"/>
              <a:ext cx="111442" cy="280035"/>
            </a:xfrm>
            <a:custGeom>
              <a:avLst/>
              <a:gdLst/>
              <a:ahLst/>
              <a:cxnLst/>
              <a:rect l="l" t="t" r="r" b="b"/>
              <a:pathLst>
                <a:path w="111442" h="280035" extrusionOk="0">
                  <a:moveTo>
                    <a:pt x="111442" y="0"/>
                  </a:moveTo>
                  <a:lnTo>
                    <a:pt x="104775" y="0"/>
                  </a:lnTo>
                  <a:cubicBezTo>
                    <a:pt x="46673" y="0"/>
                    <a:pt x="0" y="46673"/>
                    <a:pt x="0" y="104775"/>
                  </a:cubicBezTo>
                  <a:lnTo>
                    <a:pt x="0" y="280035"/>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346" name="Google Shape;346;p3"/>
            <p:cNvSpPr/>
            <p:nvPr/>
          </p:nvSpPr>
          <p:spPr>
            <a:xfrm>
              <a:off x="7423784" y="3243262"/>
              <a:ext cx="111442" cy="405765"/>
            </a:xfrm>
            <a:custGeom>
              <a:avLst/>
              <a:gdLst/>
              <a:ahLst/>
              <a:cxnLst/>
              <a:rect l="l" t="t" r="r" b="b"/>
              <a:pathLst>
                <a:path w="111442" h="405765" extrusionOk="0">
                  <a:moveTo>
                    <a:pt x="0" y="0"/>
                  </a:moveTo>
                  <a:lnTo>
                    <a:pt x="6668" y="0"/>
                  </a:lnTo>
                  <a:cubicBezTo>
                    <a:pt x="64770" y="0"/>
                    <a:pt x="111443" y="46672"/>
                    <a:pt x="111443" y="104775"/>
                  </a:cubicBezTo>
                  <a:lnTo>
                    <a:pt x="111443" y="405765"/>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347" name="Google Shape;347;p3"/>
            <p:cNvSpPr/>
            <p:nvPr/>
          </p:nvSpPr>
          <p:spPr>
            <a:xfrm>
              <a:off x="5085397" y="2506979"/>
              <a:ext cx="48577" cy="11429"/>
            </a:xfrm>
            <a:custGeom>
              <a:avLst/>
              <a:gdLst/>
              <a:ahLst/>
              <a:cxnLst/>
              <a:rect l="l" t="t" r="r" b="b"/>
              <a:pathLst>
                <a:path w="48577" h="11429" extrusionOk="0">
                  <a:moveTo>
                    <a:pt x="0" y="11430"/>
                  </a:moveTo>
                  <a:cubicBezTo>
                    <a:pt x="16193" y="6667"/>
                    <a:pt x="32385" y="2858"/>
                    <a:pt x="48578" y="0"/>
                  </a:cubicBez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348" name="Google Shape;348;p3"/>
            <p:cNvSpPr/>
            <p:nvPr/>
          </p:nvSpPr>
          <p:spPr>
            <a:xfrm>
              <a:off x="5220652" y="2514600"/>
              <a:ext cx="59054" cy="16192"/>
            </a:xfrm>
            <a:custGeom>
              <a:avLst/>
              <a:gdLst/>
              <a:ahLst/>
              <a:cxnLst/>
              <a:rect l="l" t="t" r="r" b="b"/>
              <a:pathLst>
                <a:path w="59054" h="16192" extrusionOk="0">
                  <a:moveTo>
                    <a:pt x="0" y="0"/>
                  </a:moveTo>
                  <a:cubicBezTo>
                    <a:pt x="20002" y="2858"/>
                    <a:pt x="40005" y="8572"/>
                    <a:pt x="59055" y="16192"/>
                  </a:cubicBez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349" name="Google Shape;349;p3"/>
            <p:cNvSpPr/>
            <p:nvPr/>
          </p:nvSpPr>
          <p:spPr>
            <a:xfrm>
              <a:off x="5800725" y="2446020"/>
              <a:ext cx="414337" cy="140970"/>
            </a:xfrm>
            <a:custGeom>
              <a:avLst/>
              <a:gdLst/>
              <a:ahLst/>
              <a:cxnLst/>
              <a:rect l="l" t="t" r="r" b="b"/>
              <a:pathLst>
                <a:path w="414337" h="140970" extrusionOk="0">
                  <a:moveTo>
                    <a:pt x="414338" y="140970"/>
                  </a:moveTo>
                  <a:cubicBezTo>
                    <a:pt x="329565" y="140970"/>
                    <a:pt x="243840" y="80963"/>
                    <a:pt x="221933" y="0"/>
                  </a:cubicBezTo>
                  <a:cubicBezTo>
                    <a:pt x="189547" y="40005"/>
                    <a:pt x="137160" y="80010"/>
                    <a:pt x="77153" y="80010"/>
                  </a:cubicBezTo>
                  <a:cubicBezTo>
                    <a:pt x="49530" y="80010"/>
                    <a:pt x="23813" y="74295"/>
                    <a:pt x="0" y="64770"/>
                  </a:cubicBez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350" name="Google Shape;350;p3"/>
            <p:cNvSpPr/>
            <p:nvPr/>
          </p:nvSpPr>
          <p:spPr>
            <a:xfrm>
              <a:off x="6172200" y="2588895"/>
              <a:ext cx="78104" cy="111442"/>
            </a:xfrm>
            <a:custGeom>
              <a:avLst/>
              <a:gdLst/>
              <a:ahLst/>
              <a:cxnLst/>
              <a:rect l="l" t="t" r="r" b="b"/>
              <a:pathLst>
                <a:path w="78104" h="111442" extrusionOk="0">
                  <a:moveTo>
                    <a:pt x="39053" y="111442"/>
                  </a:moveTo>
                  <a:lnTo>
                    <a:pt x="39053" y="111442"/>
                  </a:lnTo>
                  <a:cubicBezTo>
                    <a:pt x="60960" y="111442"/>
                    <a:pt x="78105" y="93345"/>
                    <a:pt x="78105" y="72390"/>
                  </a:cubicBezTo>
                  <a:lnTo>
                    <a:pt x="78105" y="39052"/>
                  </a:lnTo>
                  <a:cubicBezTo>
                    <a:pt x="78105" y="17145"/>
                    <a:pt x="60008" y="0"/>
                    <a:pt x="39053" y="0"/>
                  </a:cubicBezTo>
                  <a:lnTo>
                    <a:pt x="39053" y="0"/>
                  </a:lnTo>
                  <a:cubicBezTo>
                    <a:pt x="17145" y="0"/>
                    <a:pt x="0" y="18097"/>
                    <a:pt x="0" y="39052"/>
                  </a:cubicBez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351" name="Google Shape;351;p3"/>
            <p:cNvSpPr/>
            <p:nvPr/>
          </p:nvSpPr>
          <p:spPr>
            <a:xfrm>
              <a:off x="5760720" y="2278379"/>
              <a:ext cx="550545" cy="399097"/>
            </a:xfrm>
            <a:custGeom>
              <a:avLst/>
              <a:gdLst/>
              <a:ahLst/>
              <a:cxnLst/>
              <a:rect l="l" t="t" r="r" b="b"/>
              <a:pathLst>
                <a:path w="550545" h="399097" extrusionOk="0">
                  <a:moveTo>
                    <a:pt x="521017" y="399098"/>
                  </a:moveTo>
                  <a:cubicBezTo>
                    <a:pt x="540068" y="361950"/>
                    <a:pt x="550545" y="320040"/>
                    <a:pt x="550545" y="275273"/>
                  </a:cubicBezTo>
                  <a:cubicBezTo>
                    <a:pt x="550545" y="123825"/>
                    <a:pt x="427672" y="0"/>
                    <a:pt x="275272" y="0"/>
                  </a:cubicBezTo>
                  <a:cubicBezTo>
                    <a:pt x="122872" y="0"/>
                    <a:pt x="0" y="122873"/>
                    <a:pt x="0" y="275273"/>
                  </a:cubicBez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352" name="Google Shape;352;p3"/>
            <p:cNvSpPr/>
            <p:nvPr/>
          </p:nvSpPr>
          <p:spPr>
            <a:xfrm>
              <a:off x="6153150" y="2273755"/>
              <a:ext cx="121919" cy="85587"/>
            </a:xfrm>
            <a:custGeom>
              <a:avLst/>
              <a:gdLst/>
              <a:ahLst/>
              <a:cxnLst/>
              <a:rect l="l" t="t" r="r" b="b"/>
              <a:pathLst>
                <a:path w="121919" h="85587" extrusionOk="0">
                  <a:moveTo>
                    <a:pt x="121920" y="85587"/>
                  </a:moveTo>
                  <a:cubicBezTo>
                    <a:pt x="111442" y="28437"/>
                    <a:pt x="57150" y="-8710"/>
                    <a:pt x="0" y="1767"/>
                  </a:cubicBez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353" name="Google Shape;353;p3"/>
            <p:cNvSpPr/>
            <p:nvPr/>
          </p:nvSpPr>
          <p:spPr>
            <a:xfrm>
              <a:off x="6174104" y="2286952"/>
              <a:ext cx="208597" cy="505777"/>
            </a:xfrm>
            <a:custGeom>
              <a:avLst/>
              <a:gdLst/>
              <a:ahLst/>
              <a:cxnLst/>
              <a:rect l="l" t="t" r="r" b="b"/>
              <a:pathLst>
                <a:path w="208597" h="505777" extrusionOk="0">
                  <a:moveTo>
                    <a:pt x="52388" y="0"/>
                  </a:moveTo>
                  <a:cubicBezTo>
                    <a:pt x="121920" y="0"/>
                    <a:pt x="179070" y="56197"/>
                    <a:pt x="179070" y="126682"/>
                  </a:cubicBezTo>
                  <a:cubicBezTo>
                    <a:pt x="179070" y="126682"/>
                    <a:pt x="179070" y="321945"/>
                    <a:pt x="179070" y="410528"/>
                  </a:cubicBezTo>
                  <a:cubicBezTo>
                    <a:pt x="179070" y="450532"/>
                    <a:pt x="191452" y="483870"/>
                    <a:pt x="208598" y="505778"/>
                  </a:cubicBezTo>
                  <a:lnTo>
                    <a:pt x="0" y="505778"/>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grpSp>
      <p:sp>
        <p:nvSpPr>
          <p:cNvPr id="83" name="Rutediagram: Proces 82">
            <a:extLst>
              <a:ext uri="{FF2B5EF4-FFF2-40B4-BE49-F238E27FC236}">
                <a16:creationId xmlns:a16="http://schemas.microsoft.com/office/drawing/2014/main" id="{0C594C24-7DC6-4F35-984C-A48CC2BBB747}"/>
              </a:ext>
            </a:extLst>
          </p:cNvPr>
          <p:cNvSpPr/>
          <p:nvPr/>
        </p:nvSpPr>
        <p:spPr>
          <a:xfrm rot="5400000">
            <a:off x="6026651" y="-5949609"/>
            <a:ext cx="96471" cy="11973885"/>
          </a:xfrm>
          <a:prstGeom prst="flowChartProcess">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4" name="Rutediagram: Proces 83">
            <a:extLst>
              <a:ext uri="{FF2B5EF4-FFF2-40B4-BE49-F238E27FC236}">
                <a16:creationId xmlns:a16="http://schemas.microsoft.com/office/drawing/2014/main" id="{60D1F1A2-0DDB-4DB9-BAFC-373BD0D7BF7B}"/>
              </a:ext>
            </a:extLst>
          </p:cNvPr>
          <p:cNvSpPr/>
          <p:nvPr/>
        </p:nvSpPr>
        <p:spPr>
          <a:xfrm rot="5400000">
            <a:off x="6047764" y="810301"/>
            <a:ext cx="96471" cy="11973885"/>
          </a:xfrm>
          <a:prstGeom prst="flowChartProcess">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5" name="Rutediagram: Proces 84">
            <a:extLst>
              <a:ext uri="{FF2B5EF4-FFF2-40B4-BE49-F238E27FC236}">
                <a16:creationId xmlns:a16="http://schemas.microsoft.com/office/drawing/2014/main" id="{CA79ECD8-8297-466A-A14C-C656D18F9F5E}"/>
              </a:ext>
            </a:extLst>
          </p:cNvPr>
          <p:cNvSpPr/>
          <p:nvPr/>
        </p:nvSpPr>
        <p:spPr>
          <a:xfrm>
            <a:off x="8819" y="-12521"/>
            <a:ext cx="109057" cy="6858000"/>
          </a:xfrm>
          <a:prstGeom prst="flowChartProcess">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6" name="Rutediagram: Proces 85">
            <a:extLst>
              <a:ext uri="{FF2B5EF4-FFF2-40B4-BE49-F238E27FC236}">
                <a16:creationId xmlns:a16="http://schemas.microsoft.com/office/drawing/2014/main" id="{FAB1669C-2354-42E8-8384-5AA0D298DE98}"/>
              </a:ext>
            </a:extLst>
          </p:cNvPr>
          <p:cNvSpPr/>
          <p:nvPr/>
        </p:nvSpPr>
        <p:spPr>
          <a:xfrm>
            <a:off x="12066285" y="-12521"/>
            <a:ext cx="109057" cy="6858000"/>
          </a:xfrm>
          <a:prstGeom prst="flowChartProcess">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Pladsholder til slidenummer 2">
            <a:extLst>
              <a:ext uri="{FF2B5EF4-FFF2-40B4-BE49-F238E27FC236}">
                <a16:creationId xmlns:a16="http://schemas.microsoft.com/office/drawing/2014/main" id="{A3733992-8056-4718-855A-8E5158B00710}"/>
              </a:ext>
            </a:extLst>
          </p:cNvPr>
          <p:cNvSpPr>
            <a:spLocks noGrp="1"/>
          </p:cNvSpPr>
          <p:nvPr>
            <p:ph type="sldNum" sz="quarter" idx="12"/>
          </p:nvPr>
        </p:nvSpPr>
        <p:spPr/>
        <p:txBody>
          <a:bodyPr/>
          <a:lstStyle/>
          <a:p>
            <a:r>
              <a:rPr lang="da-DK"/>
              <a:t>Side </a:t>
            </a:r>
            <a:fld id="{24C8C45C-947F-4981-8B3F-4F32E973C901}" type="slidenum">
              <a:rPr lang="da-DK" smtClean="0"/>
              <a:pPr/>
              <a:t>5</a:t>
            </a:fld>
            <a:endParaRPr lang="da-DK" dirty="0"/>
          </a:p>
        </p:txBody>
      </p:sp>
      <p:sp>
        <p:nvSpPr>
          <p:cNvPr id="6" name="Tekstfelt 5">
            <a:extLst>
              <a:ext uri="{FF2B5EF4-FFF2-40B4-BE49-F238E27FC236}">
                <a16:creationId xmlns:a16="http://schemas.microsoft.com/office/drawing/2014/main" id="{4B1CE902-BB00-46F6-B671-1E11BEF95678}"/>
              </a:ext>
            </a:extLst>
          </p:cNvPr>
          <p:cNvSpPr txBox="1"/>
          <p:nvPr/>
        </p:nvSpPr>
        <p:spPr>
          <a:xfrm>
            <a:off x="432000" y="529834"/>
            <a:ext cx="10068560" cy="461665"/>
          </a:xfrm>
          <a:prstGeom prst="rect">
            <a:avLst/>
          </a:prstGeom>
          <a:noFill/>
        </p:spPr>
        <p:txBody>
          <a:bodyPr wrap="square" lIns="0" tIns="0" rIns="0" bIns="0" rtlCol="0">
            <a:spAutoFit/>
          </a:bodyPr>
          <a:lstStyle/>
          <a:p>
            <a:r>
              <a:rPr lang="da-DK" sz="3000" b="1" dirty="0">
                <a:solidFill>
                  <a:schemeClr val="tx1">
                    <a:lumMod val="65000"/>
                    <a:lumOff val="35000"/>
                  </a:schemeClr>
                </a:solidFill>
                <a:latin typeface="Raleway" panose="020B0604020202020204" charset="0"/>
              </a:rPr>
              <a:t>Gode greb til mødet</a:t>
            </a:r>
          </a:p>
        </p:txBody>
      </p:sp>
      <p:sp>
        <p:nvSpPr>
          <p:cNvPr id="8" name="Tekstfelt 7">
            <a:extLst>
              <a:ext uri="{FF2B5EF4-FFF2-40B4-BE49-F238E27FC236}">
                <a16:creationId xmlns:a16="http://schemas.microsoft.com/office/drawing/2014/main" id="{73E914CC-3C6C-4020-80CE-40F442FC4DA8}"/>
              </a:ext>
            </a:extLst>
          </p:cNvPr>
          <p:cNvSpPr txBox="1"/>
          <p:nvPr/>
        </p:nvSpPr>
        <p:spPr>
          <a:xfrm>
            <a:off x="432000" y="1105735"/>
            <a:ext cx="11526225" cy="615553"/>
          </a:xfrm>
          <a:prstGeom prst="rect">
            <a:avLst/>
          </a:prstGeom>
          <a:noFill/>
        </p:spPr>
        <p:txBody>
          <a:bodyPr wrap="square" lIns="0" tIns="0" rIns="0" bIns="0" rtlCol="0">
            <a:spAutoFit/>
          </a:bodyPr>
          <a:lstStyle/>
          <a:p>
            <a:r>
              <a:rPr lang="da-DK" sz="2000" dirty="0">
                <a:solidFill>
                  <a:srgbClr val="616161"/>
                </a:solidFill>
                <a:latin typeface="Raleway" panose="020B0604020202020204" charset="0"/>
              </a:rPr>
              <a:t>At være mødeleder kan være en vanskelig opgave. Derfor vil vi fremhæve nogle greb, du med fordel kan gøre brug af.</a:t>
            </a:r>
          </a:p>
        </p:txBody>
      </p:sp>
      <p:sp>
        <p:nvSpPr>
          <p:cNvPr id="2" name="Tekstfelt 1">
            <a:extLst>
              <a:ext uri="{FF2B5EF4-FFF2-40B4-BE49-F238E27FC236}">
                <a16:creationId xmlns:a16="http://schemas.microsoft.com/office/drawing/2014/main" id="{EE3417C2-64CF-4AC3-94CA-E785CE64B222}"/>
              </a:ext>
            </a:extLst>
          </p:cNvPr>
          <p:cNvSpPr txBox="1"/>
          <p:nvPr/>
        </p:nvSpPr>
        <p:spPr>
          <a:xfrm>
            <a:off x="887926" y="2263036"/>
            <a:ext cx="10614372" cy="5232202"/>
          </a:xfrm>
          <a:prstGeom prst="rect">
            <a:avLst/>
          </a:prstGeom>
          <a:noFill/>
        </p:spPr>
        <p:txBody>
          <a:bodyPr wrap="square" lIns="0" tIns="0" rIns="0" bIns="0" numCol="2" rtlCol="0">
            <a:spAutoFit/>
          </a:bodyPr>
          <a:lstStyle/>
          <a:p>
            <a:r>
              <a:rPr lang="da-DK" sz="2000" dirty="0">
                <a:solidFill>
                  <a:srgbClr val="616161"/>
                </a:solidFill>
                <a:latin typeface="Raleway" panose="020B0604020202020204" charset="0"/>
              </a:rPr>
              <a:t>Som mødeleder skal du: </a:t>
            </a:r>
          </a:p>
          <a:p>
            <a:pPr marL="342900" indent="-342900">
              <a:buFont typeface="Arial" panose="020B0604020202020204" pitchFamily="34" charset="0"/>
              <a:buChar char="•"/>
            </a:pPr>
            <a:r>
              <a:rPr lang="da-DK" sz="2000" dirty="0">
                <a:solidFill>
                  <a:srgbClr val="616161"/>
                </a:solidFill>
                <a:latin typeface="Raleway" panose="020B0604020202020204" charset="0"/>
              </a:rPr>
              <a:t>Styre tiden.</a:t>
            </a:r>
          </a:p>
          <a:p>
            <a:pPr marL="342900" indent="-342900">
              <a:buFont typeface="Arial" panose="020B0604020202020204" pitchFamily="34" charset="0"/>
              <a:buChar char="•"/>
            </a:pPr>
            <a:r>
              <a:rPr lang="da-DK" sz="2000" dirty="0">
                <a:solidFill>
                  <a:srgbClr val="616161"/>
                </a:solidFill>
                <a:latin typeface="Raleway" panose="020B0604020202020204" charset="0"/>
              </a:rPr>
              <a:t>Sikre, at alle der vil sige noget, kan nå at blive hørt.</a:t>
            </a:r>
          </a:p>
          <a:p>
            <a:pPr marL="342900" indent="-342900">
              <a:buFont typeface="Arial" panose="020B0604020202020204" pitchFamily="34" charset="0"/>
              <a:buChar char="•"/>
            </a:pPr>
            <a:r>
              <a:rPr lang="da-DK" sz="2000" dirty="0">
                <a:solidFill>
                  <a:srgbClr val="616161"/>
                </a:solidFill>
                <a:latin typeface="Raleway" panose="020B0604020202020204" charset="0"/>
              </a:rPr>
              <a:t>Anerkende og fremhæve det, der bliver talt om i den fælles samtale. Du kan f.eks. fremhæve forskellige nuancer eller vinkler, som deltagerne fortæller, for at skærpe fokus og pointen med øvelsen. </a:t>
            </a:r>
          </a:p>
          <a:p>
            <a:pPr marL="285750" lvl="0" indent="-285750">
              <a:buFont typeface="Arial" panose="020B0604020202020204" pitchFamily="34" charset="0"/>
              <a:buChar char="•"/>
            </a:pPr>
            <a:endParaRPr lang="da-DK" sz="2000" dirty="0">
              <a:solidFill>
                <a:srgbClr val="616161"/>
              </a:solidFill>
              <a:latin typeface="Raleway" panose="020B0604020202020204" charset="0"/>
            </a:endParaRPr>
          </a:p>
          <a:p>
            <a:pPr marL="285750" lvl="0" indent="-285750">
              <a:buFont typeface="Arial" panose="020B0604020202020204" pitchFamily="34" charset="0"/>
              <a:buChar char="•"/>
            </a:pPr>
            <a:endParaRPr lang="da-DK" sz="2000" dirty="0">
              <a:solidFill>
                <a:srgbClr val="616161"/>
              </a:solidFill>
              <a:latin typeface="Raleway" panose="020B0604020202020204" charset="0"/>
            </a:endParaRPr>
          </a:p>
          <a:p>
            <a:pPr marL="285750" lvl="0" indent="-285750">
              <a:buFont typeface="Arial" panose="020B0604020202020204" pitchFamily="34" charset="0"/>
              <a:buChar char="•"/>
            </a:pPr>
            <a:endParaRPr lang="da-DK" sz="2000" dirty="0">
              <a:solidFill>
                <a:srgbClr val="616161"/>
              </a:solidFill>
              <a:latin typeface="Raleway" panose="020B0604020202020204" charset="0"/>
            </a:endParaRPr>
          </a:p>
          <a:p>
            <a:pPr marL="285750" lvl="0" indent="-285750">
              <a:buFont typeface="Arial" panose="020B0604020202020204" pitchFamily="34" charset="0"/>
              <a:buChar char="•"/>
            </a:pPr>
            <a:endParaRPr lang="da-DK" sz="2000" dirty="0">
              <a:solidFill>
                <a:srgbClr val="616161"/>
              </a:solidFill>
              <a:latin typeface="Raleway" panose="020B0604020202020204" charset="0"/>
            </a:endParaRPr>
          </a:p>
          <a:p>
            <a:pPr marL="285750" lvl="0" indent="-285750">
              <a:buFont typeface="Arial" panose="020B0604020202020204" pitchFamily="34" charset="0"/>
              <a:buChar char="•"/>
            </a:pPr>
            <a:endParaRPr lang="da-DK" sz="2000" dirty="0">
              <a:solidFill>
                <a:srgbClr val="616161"/>
              </a:solidFill>
              <a:latin typeface="Raleway" panose="020B0604020202020204" charset="0"/>
            </a:endParaRPr>
          </a:p>
          <a:p>
            <a:pPr marL="285750" lvl="0" indent="-285750">
              <a:buFont typeface="Arial" panose="020B0604020202020204" pitchFamily="34" charset="0"/>
              <a:buChar char="•"/>
            </a:pPr>
            <a:endParaRPr lang="da-DK" sz="2000" dirty="0">
              <a:solidFill>
                <a:srgbClr val="616161"/>
              </a:solidFill>
              <a:latin typeface="Raleway" panose="020B0604020202020204" charset="0"/>
            </a:endParaRPr>
          </a:p>
          <a:p>
            <a:pPr marL="285750" lvl="0" indent="-285750">
              <a:buFont typeface="Arial" panose="020B0604020202020204" pitchFamily="34" charset="0"/>
              <a:buChar char="•"/>
            </a:pPr>
            <a:endParaRPr lang="da-DK" sz="2000" dirty="0">
              <a:solidFill>
                <a:srgbClr val="616161"/>
              </a:solidFill>
              <a:latin typeface="Raleway" panose="020B0604020202020204" charset="0"/>
            </a:endParaRPr>
          </a:p>
          <a:p>
            <a:pPr marL="285750" lvl="0" indent="-285750">
              <a:buFont typeface="Arial" panose="020B0604020202020204" pitchFamily="34" charset="0"/>
              <a:buChar char="•"/>
            </a:pPr>
            <a:endParaRPr lang="da-DK" sz="2000" dirty="0">
              <a:solidFill>
                <a:srgbClr val="616161"/>
              </a:solidFill>
              <a:latin typeface="Raleway" panose="020B0604020202020204" charset="0"/>
            </a:endParaRPr>
          </a:p>
          <a:p>
            <a:pPr lvl="0"/>
            <a:r>
              <a:rPr lang="da-DK" sz="2000" dirty="0">
                <a:solidFill>
                  <a:srgbClr val="616161"/>
                </a:solidFill>
                <a:latin typeface="Raleway" panose="020B0604020202020204" charset="0"/>
              </a:rPr>
              <a:t>Som formidler kan du: </a:t>
            </a:r>
          </a:p>
          <a:p>
            <a:pPr marL="285750" lvl="0" indent="-285750">
              <a:buFont typeface="Arial" panose="020B0604020202020204" pitchFamily="34" charset="0"/>
              <a:buChar char="•"/>
            </a:pPr>
            <a:r>
              <a:rPr lang="da-DK" sz="2000" dirty="0">
                <a:solidFill>
                  <a:srgbClr val="616161"/>
                </a:solidFill>
                <a:latin typeface="Raleway" panose="020B0604020202020204" charset="0"/>
              </a:rPr>
              <a:t>Læse teksten fra sliden op punkt for punkt. Det giver en ro og et fokus for deltagerne.</a:t>
            </a:r>
          </a:p>
          <a:p>
            <a:pPr marL="285750" lvl="0" indent="-285750">
              <a:buFont typeface="Arial" panose="020B0604020202020204" pitchFamily="34" charset="0"/>
              <a:buChar char="•"/>
            </a:pPr>
            <a:r>
              <a:rPr lang="da-DK" sz="2000" dirty="0">
                <a:solidFill>
                  <a:srgbClr val="616161"/>
                </a:solidFill>
                <a:latin typeface="Raleway" panose="020B0604020202020204" charset="0"/>
              </a:rPr>
              <a:t>Gøre det tydeligt, hvornår deltagerne må starte på en øvelse f.eks. ved at sige: ”Værsgo at starte!”</a:t>
            </a:r>
          </a:p>
          <a:p>
            <a:pPr marL="285750" lvl="0" indent="-285750">
              <a:buFont typeface="Arial" panose="020B0604020202020204" pitchFamily="34" charset="0"/>
              <a:buChar char="•"/>
            </a:pPr>
            <a:r>
              <a:rPr lang="da-DK" sz="2000" dirty="0">
                <a:solidFill>
                  <a:srgbClr val="616161"/>
                </a:solidFill>
                <a:latin typeface="Raleway" panose="020B0604020202020204" charset="0"/>
              </a:rPr>
              <a:t>Være klar til at hjælpe, hvis nogen af parrene er søgende i øvelserne, men bland dig ikke i deres samtale.</a:t>
            </a:r>
          </a:p>
          <a:p>
            <a:pPr lvl="0"/>
            <a:r>
              <a:rPr lang="da-DK" sz="2000" dirty="0">
                <a:latin typeface="Raleway" panose="020B0604020202020204" charset="0"/>
              </a:rPr>
              <a:t> </a:t>
            </a:r>
          </a:p>
        </p:txBody>
      </p:sp>
      <p:sp>
        <p:nvSpPr>
          <p:cNvPr id="7" name="Rutediagram: Proces 6">
            <a:extLst>
              <a:ext uri="{FF2B5EF4-FFF2-40B4-BE49-F238E27FC236}">
                <a16:creationId xmlns:a16="http://schemas.microsoft.com/office/drawing/2014/main" id="{CD9C0D81-D951-4F21-98AE-B095295CC7AC}"/>
              </a:ext>
            </a:extLst>
          </p:cNvPr>
          <p:cNvSpPr/>
          <p:nvPr/>
        </p:nvSpPr>
        <p:spPr>
          <a:xfrm rot="5400000">
            <a:off x="6047764" y="-5938707"/>
            <a:ext cx="96471" cy="11973885"/>
          </a:xfrm>
          <a:prstGeom prst="flowChartProcess">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Rutediagram: Proces 8">
            <a:extLst>
              <a:ext uri="{FF2B5EF4-FFF2-40B4-BE49-F238E27FC236}">
                <a16:creationId xmlns:a16="http://schemas.microsoft.com/office/drawing/2014/main" id="{7E183360-EB6C-4810-95E4-C163E6ADA5CB}"/>
              </a:ext>
            </a:extLst>
          </p:cNvPr>
          <p:cNvSpPr/>
          <p:nvPr/>
        </p:nvSpPr>
        <p:spPr>
          <a:xfrm rot="5400000">
            <a:off x="6047763" y="822822"/>
            <a:ext cx="96471" cy="11973885"/>
          </a:xfrm>
          <a:prstGeom prst="flowChartProcess">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Rutediagram: Proces 9">
            <a:extLst>
              <a:ext uri="{FF2B5EF4-FFF2-40B4-BE49-F238E27FC236}">
                <a16:creationId xmlns:a16="http://schemas.microsoft.com/office/drawing/2014/main" id="{B9C805D8-616D-41D3-B6C8-C7036B4DCD11}"/>
              </a:ext>
            </a:extLst>
          </p:cNvPr>
          <p:cNvSpPr/>
          <p:nvPr/>
        </p:nvSpPr>
        <p:spPr>
          <a:xfrm>
            <a:off x="0" y="1"/>
            <a:ext cx="109057" cy="6858000"/>
          </a:xfrm>
          <a:prstGeom prst="flowChartProcess">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Rutediagram: Proces 10">
            <a:extLst>
              <a:ext uri="{FF2B5EF4-FFF2-40B4-BE49-F238E27FC236}">
                <a16:creationId xmlns:a16="http://schemas.microsoft.com/office/drawing/2014/main" id="{AD6932B5-1A81-4845-8196-384F0A22AE78}"/>
              </a:ext>
            </a:extLst>
          </p:cNvPr>
          <p:cNvSpPr/>
          <p:nvPr/>
        </p:nvSpPr>
        <p:spPr>
          <a:xfrm>
            <a:off x="12082943" y="0"/>
            <a:ext cx="109057" cy="6858000"/>
          </a:xfrm>
          <a:prstGeom prst="flowChartProcess">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7883364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1">
            <a:extLst>
              <a:ext uri="{FF2B5EF4-FFF2-40B4-BE49-F238E27FC236}">
                <a16:creationId xmlns:a16="http://schemas.microsoft.com/office/drawing/2014/main" id="{842C6604-9F50-4310-B26C-B3509998EEC5}"/>
              </a:ext>
            </a:extLst>
          </p:cNvPr>
          <p:cNvSpPr>
            <a:spLocks noGrp="1"/>
          </p:cNvSpPr>
          <p:nvPr>
            <p:ph type="ctrTitle"/>
          </p:nvPr>
        </p:nvSpPr>
        <p:spPr>
          <a:xfrm>
            <a:off x="431999" y="1122362"/>
            <a:ext cx="9326149" cy="3621600"/>
          </a:xfrm>
        </p:spPr>
        <p:txBody>
          <a:bodyPr/>
          <a:lstStyle/>
          <a:p>
            <a:r>
              <a:rPr lang="da-DK" dirty="0"/>
              <a:t>Faglig ledelse i ældreplejen</a:t>
            </a:r>
            <a:br>
              <a:rPr lang="da-DK" dirty="0"/>
            </a:br>
            <a:br>
              <a:rPr lang="da-DK" dirty="0"/>
            </a:br>
            <a:r>
              <a:rPr lang="da-DK" sz="3200" dirty="0">
                <a:latin typeface="Raleway Light"/>
                <a:ea typeface="Raleway Light"/>
                <a:cs typeface="Raleway Light"/>
                <a:sym typeface="Raleway Light"/>
              </a:rPr>
              <a:t>Til os der </a:t>
            </a:r>
            <a:r>
              <a:rPr lang="da-DK" sz="3200" dirty="0">
                <a:latin typeface="Raleway Light"/>
                <a:cs typeface="Raleway Light"/>
                <a:sym typeface="Raleway Light"/>
              </a:rPr>
              <a:t>arbejder med ledelse </a:t>
            </a:r>
            <a:r>
              <a:rPr lang="da-DK" sz="3200" dirty="0">
                <a:latin typeface="Raleway Light"/>
                <a:ea typeface="Raleway Light"/>
                <a:cs typeface="Raleway Light"/>
                <a:sym typeface="Raleway Light"/>
              </a:rPr>
              <a:t>i ældreplejen</a:t>
            </a:r>
            <a:endParaRPr lang="da-DK" sz="3200" dirty="0"/>
          </a:p>
        </p:txBody>
      </p:sp>
    </p:spTree>
    <p:extLst>
      <p:ext uri="{BB962C8B-B14F-4D97-AF65-F5344CB8AC3E}">
        <p14:creationId xmlns:p14="http://schemas.microsoft.com/office/powerpoint/2010/main" val="678673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8"/>
          <p:cNvSpPr txBox="1">
            <a:spLocks noGrp="1"/>
          </p:cNvSpPr>
          <p:nvPr>
            <p:ph type="title"/>
          </p:nvPr>
        </p:nvSpPr>
        <p:spPr>
          <a:xfrm>
            <a:off x="432000" y="447040"/>
            <a:ext cx="4973120" cy="772160"/>
          </a:xfrm>
          <a:prstGeom prst="rect">
            <a:avLst/>
          </a:prstGeom>
          <a:noFill/>
          <a:ln>
            <a:noFill/>
          </a:ln>
        </p:spPr>
        <p:txBody>
          <a:bodyPr spcFirstLastPara="1" wrap="square" lIns="0" tIns="0" rIns="0" bIns="0" anchor="t" anchorCtr="0">
            <a:noAutofit/>
          </a:bodyPr>
          <a:lstStyle/>
          <a:p>
            <a:pPr marL="0" lvl="0" indent="0" algn="l" rtl="0">
              <a:lnSpc>
                <a:spcPct val="83000"/>
              </a:lnSpc>
              <a:spcBef>
                <a:spcPts val="0"/>
              </a:spcBef>
              <a:spcAft>
                <a:spcPts val="0"/>
              </a:spcAft>
              <a:buClr>
                <a:srgbClr val="595959"/>
              </a:buClr>
              <a:buSzPts val="3500"/>
              <a:buFont typeface="Raleway ExtraBold"/>
              <a:buNone/>
            </a:pPr>
            <a:r>
              <a:rPr lang="da-DK" sz="3500" dirty="0">
                <a:solidFill>
                  <a:schemeClr val="accent5"/>
                </a:solidFill>
              </a:rPr>
              <a:t>Dagens emner</a:t>
            </a:r>
            <a:endParaRPr dirty="0">
              <a:solidFill>
                <a:schemeClr val="accent5"/>
              </a:solidFill>
            </a:endParaRPr>
          </a:p>
        </p:txBody>
      </p:sp>
      <p:sp>
        <p:nvSpPr>
          <p:cNvPr id="392" name="Google Shape;392;p8"/>
          <p:cNvSpPr txBox="1">
            <a:spLocks noGrp="1"/>
          </p:cNvSpPr>
          <p:nvPr>
            <p:ph type="body" idx="1"/>
          </p:nvPr>
        </p:nvSpPr>
        <p:spPr>
          <a:xfrm>
            <a:off x="432000" y="1484589"/>
            <a:ext cx="7657800" cy="5293200"/>
          </a:xfrm>
          <a:prstGeom prst="rect">
            <a:avLst/>
          </a:prstGeom>
          <a:noFill/>
          <a:ln>
            <a:noFill/>
          </a:ln>
        </p:spPr>
        <p:txBody>
          <a:bodyPr spcFirstLastPara="1" wrap="square" lIns="0" tIns="0" rIns="0" bIns="0" anchor="t" anchorCtr="0">
            <a:normAutofit/>
          </a:bodyPr>
          <a:lstStyle/>
          <a:p>
            <a:pPr marL="457200" lvl="0" indent="-406400" algn="l" rtl="0">
              <a:lnSpc>
                <a:spcPct val="110000"/>
              </a:lnSpc>
              <a:spcBef>
                <a:spcPts val="0"/>
              </a:spcBef>
              <a:spcAft>
                <a:spcPts val="0"/>
              </a:spcAft>
              <a:buClr>
                <a:schemeClr val="accent5"/>
              </a:buClr>
              <a:buSzPct val="100000"/>
              <a:buFont typeface="Arial" panose="020B0604020202020204" pitchFamily="34" charset="0"/>
              <a:buChar char="•"/>
            </a:pPr>
            <a:r>
              <a:rPr lang="da-DK" sz="2400" dirty="0">
                <a:solidFill>
                  <a:schemeClr val="tx1"/>
                </a:solidFill>
              </a:rPr>
              <a:t>Hvad får vi ud af at tale om faglig ledelse?</a:t>
            </a:r>
          </a:p>
          <a:p>
            <a:pPr marL="457200" lvl="0" indent="-406400" algn="l" rtl="0">
              <a:lnSpc>
                <a:spcPct val="110000"/>
              </a:lnSpc>
              <a:spcBef>
                <a:spcPts val="0"/>
              </a:spcBef>
              <a:spcAft>
                <a:spcPts val="0"/>
              </a:spcAft>
              <a:buClr>
                <a:srgbClr val="595959"/>
              </a:buClr>
              <a:buSzPts val="2800"/>
              <a:buFont typeface="Arial" panose="020B0604020202020204" pitchFamily="34" charset="0"/>
              <a:buChar char="•"/>
            </a:pPr>
            <a:endParaRPr lang="da-DK" sz="2400" dirty="0">
              <a:solidFill>
                <a:schemeClr val="tx1"/>
              </a:solidFill>
            </a:endParaRPr>
          </a:p>
          <a:p>
            <a:pPr marL="457200" lvl="0" indent="-406400" algn="l" rtl="0">
              <a:lnSpc>
                <a:spcPct val="110000"/>
              </a:lnSpc>
              <a:spcBef>
                <a:spcPts val="0"/>
              </a:spcBef>
              <a:spcAft>
                <a:spcPts val="0"/>
              </a:spcAft>
              <a:buClr>
                <a:schemeClr val="accent5"/>
              </a:buClr>
              <a:buSzPct val="100000"/>
              <a:buFont typeface="Arial" panose="020B0604020202020204" pitchFamily="34" charset="0"/>
              <a:buChar char="•"/>
            </a:pPr>
            <a:r>
              <a:rPr lang="da-DK" sz="2400" dirty="0">
                <a:solidFill>
                  <a:schemeClr val="tx1"/>
                </a:solidFill>
              </a:rPr>
              <a:t>Introduktion til arbejdet med </a:t>
            </a:r>
            <a:r>
              <a:rPr lang="da-DK" sz="2400" dirty="0">
                <a:solidFill>
                  <a:schemeClr val="tx1"/>
                </a:solidFill>
                <a:highlight>
                  <a:schemeClr val="lt1"/>
                </a:highlight>
              </a:rPr>
              <a:t>faglig ledelse</a:t>
            </a:r>
            <a:endParaRPr sz="2400" dirty="0">
              <a:solidFill>
                <a:schemeClr val="tx1"/>
              </a:solidFill>
              <a:highlight>
                <a:schemeClr val="lt1"/>
              </a:highlight>
            </a:endParaRPr>
          </a:p>
          <a:p>
            <a:pPr marL="800100" indent="-342900">
              <a:buFont typeface="Arial" panose="020B0604020202020204" pitchFamily="34" charset="0"/>
              <a:buChar char="•"/>
            </a:pPr>
            <a:endParaRPr sz="2400" dirty="0">
              <a:solidFill>
                <a:schemeClr val="tx1"/>
              </a:solidFill>
              <a:highlight>
                <a:schemeClr val="lt1"/>
              </a:highlight>
            </a:endParaRPr>
          </a:p>
          <a:p>
            <a:pPr marL="457200" lvl="0" indent="-406400" algn="l" rtl="0">
              <a:lnSpc>
                <a:spcPct val="110000"/>
              </a:lnSpc>
              <a:spcBef>
                <a:spcPts val="0"/>
              </a:spcBef>
              <a:spcAft>
                <a:spcPts val="0"/>
              </a:spcAft>
              <a:buClr>
                <a:srgbClr val="004E3A"/>
              </a:buClr>
              <a:buSzPct val="100000"/>
              <a:buFont typeface="Arial" panose="020B0604020202020204" pitchFamily="34" charset="0"/>
              <a:buChar char="•"/>
            </a:pPr>
            <a:r>
              <a:rPr lang="da-DK" sz="2400" dirty="0">
                <a:solidFill>
                  <a:schemeClr val="tx1"/>
                </a:solidFill>
                <a:highlight>
                  <a:schemeClr val="lt1"/>
                </a:highlight>
              </a:rPr>
              <a:t>Faglig ledelse i din hverdag</a:t>
            </a:r>
            <a:endParaRPr sz="2400" dirty="0">
              <a:solidFill>
                <a:schemeClr val="tx1"/>
              </a:solidFill>
              <a:highlight>
                <a:schemeClr val="lt1"/>
              </a:highlight>
            </a:endParaRPr>
          </a:p>
          <a:p>
            <a:pPr marL="1257300" indent="-342900">
              <a:buFont typeface="Arial" panose="020B0604020202020204" pitchFamily="34" charset="0"/>
              <a:buChar char="•"/>
            </a:pPr>
            <a:endParaRPr sz="2400" dirty="0">
              <a:solidFill>
                <a:schemeClr val="tx1"/>
              </a:solidFill>
              <a:highlight>
                <a:schemeClr val="lt1"/>
              </a:highlight>
            </a:endParaRPr>
          </a:p>
          <a:p>
            <a:pPr marL="457200" lvl="0" indent="-406400" algn="l" rtl="0">
              <a:lnSpc>
                <a:spcPct val="110000"/>
              </a:lnSpc>
              <a:spcBef>
                <a:spcPts val="0"/>
              </a:spcBef>
              <a:spcAft>
                <a:spcPts val="0"/>
              </a:spcAft>
              <a:buClr>
                <a:srgbClr val="004E3A"/>
              </a:buClr>
              <a:buSzPct val="100000"/>
              <a:buFont typeface="Arial" panose="020B0604020202020204" pitchFamily="34" charset="0"/>
              <a:buChar char="•"/>
            </a:pPr>
            <a:r>
              <a:rPr lang="da-DK" sz="2400" dirty="0">
                <a:solidFill>
                  <a:schemeClr val="tx1"/>
                </a:solidFill>
                <a:highlight>
                  <a:schemeClr val="lt1"/>
                </a:highlight>
              </a:rPr>
              <a:t>At facilitere faglig refleksion</a:t>
            </a:r>
            <a:endParaRPr sz="2400" dirty="0">
              <a:solidFill>
                <a:schemeClr val="tx1"/>
              </a:solidFill>
              <a:highlight>
                <a:schemeClr val="lt1"/>
              </a:highlight>
            </a:endParaRPr>
          </a:p>
          <a:p>
            <a:pPr marL="1257300" indent="-342900">
              <a:buFont typeface="Arial" panose="020B0604020202020204" pitchFamily="34" charset="0"/>
              <a:buChar char="•"/>
            </a:pPr>
            <a:endParaRPr sz="2400" dirty="0">
              <a:solidFill>
                <a:schemeClr val="tx1"/>
              </a:solidFill>
              <a:highlight>
                <a:schemeClr val="lt1"/>
              </a:highlight>
            </a:endParaRPr>
          </a:p>
          <a:p>
            <a:pPr marL="457200" lvl="0" indent="-406400" algn="l" rtl="0">
              <a:lnSpc>
                <a:spcPct val="110000"/>
              </a:lnSpc>
              <a:spcBef>
                <a:spcPts val="0"/>
              </a:spcBef>
              <a:spcAft>
                <a:spcPts val="0"/>
              </a:spcAft>
              <a:buClr>
                <a:srgbClr val="004E3A"/>
              </a:buClr>
              <a:buSzPct val="100000"/>
              <a:buFont typeface="Arial" panose="020B0604020202020204" pitchFamily="34" charset="0"/>
              <a:buChar char="•"/>
            </a:pPr>
            <a:r>
              <a:rPr lang="da-DK" sz="2400" dirty="0">
                <a:solidFill>
                  <a:schemeClr val="tx1"/>
                </a:solidFill>
                <a:highlight>
                  <a:schemeClr val="lt1"/>
                </a:highlight>
              </a:rPr>
              <a:t>Når du skal være faglig leder i vanskelige situationer</a:t>
            </a:r>
            <a:endParaRPr sz="2400" dirty="0">
              <a:solidFill>
                <a:schemeClr val="tx1"/>
              </a:solidFill>
              <a:highlight>
                <a:schemeClr val="lt1"/>
              </a:highlight>
            </a:endParaRPr>
          </a:p>
        </p:txBody>
      </p:sp>
      <p:pic>
        <p:nvPicPr>
          <p:cNvPr id="393" name="Google Shape;393;p8"/>
          <p:cNvPicPr preferRelativeResize="0"/>
          <p:nvPr/>
        </p:nvPicPr>
        <p:blipFill rotWithShape="1">
          <a:blip r:embed="rId3">
            <a:alphaModFix/>
            <a:duotone>
              <a:schemeClr val="accent5">
                <a:shade val="45000"/>
                <a:satMod val="135000"/>
              </a:schemeClr>
              <a:prstClr val="white"/>
            </a:duotone>
          </a:blip>
          <a:srcRect/>
          <a:stretch/>
        </p:blipFill>
        <p:spPr>
          <a:xfrm>
            <a:off x="8163626" y="631821"/>
            <a:ext cx="3072644" cy="514952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9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9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D91EAC-D510-CA4A-ACFC-5E27D23C566C}"/>
              </a:ext>
            </a:extLst>
          </p:cNvPr>
          <p:cNvSpPr>
            <a:spLocks noGrp="1"/>
          </p:cNvSpPr>
          <p:nvPr>
            <p:ph type="title"/>
          </p:nvPr>
        </p:nvSpPr>
        <p:spPr>
          <a:xfrm>
            <a:off x="431999" y="447040"/>
            <a:ext cx="8999925" cy="772160"/>
          </a:xfrm>
        </p:spPr>
        <p:txBody>
          <a:bodyPr/>
          <a:lstStyle/>
          <a:p>
            <a:r>
              <a:rPr lang="da-DK" dirty="0">
                <a:solidFill>
                  <a:schemeClr val="accent5"/>
                </a:solidFill>
                <a:ea typeface="+mn-ea"/>
                <a:cs typeface="+mn-cs"/>
              </a:rPr>
              <a:t>Hvad får vi ud af at tale om faglig ledelse?</a:t>
            </a:r>
          </a:p>
        </p:txBody>
      </p:sp>
      <p:pic>
        <p:nvPicPr>
          <p:cNvPr id="7" name="Billede 6">
            <a:extLst>
              <a:ext uri="{FF2B5EF4-FFF2-40B4-BE49-F238E27FC236}">
                <a16:creationId xmlns:a16="http://schemas.microsoft.com/office/drawing/2014/main" id="{EA8ACE8B-E81D-4AE9-8222-60CB82CF9F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41088" y="6132576"/>
            <a:ext cx="426769" cy="116743"/>
          </a:xfrm>
          <a:prstGeom prst="rect">
            <a:avLst/>
          </a:prstGeom>
        </p:spPr>
      </p:pic>
      <p:sp>
        <p:nvSpPr>
          <p:cNvPr id="15" name="Rutediagram: Proces 14">
            <a:extLst>
              <a:ext uri="{FF2B5EF4-FFF2-40B4-BE49-F238E27FC236}">
                <a16:creationId xmlns:a16="http://schemas.microsoft.com/office/drawing/2014/main" id="{1912C533-2A29-4EF7-AF13-D6571B6E55D9}"/>
              </a:ext>
            </a:extLst>
          </p:cNvPr>
          <p:cNvSpPr/>
          <p:nvPr/>
        </p:nvSpPr>
        <p:spPr>
          <a:xfrm>
            <a:off x="8885537" y="1081274"/>
            <a:ext cx="1606207" cy="1483360"/>
          </a:xfrm>
          <a:prstGeom prst="flowChartProcess">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6" name="Ellipse 15">
            <a:extLst>
              <a:ext uri="{FF2B5EF4-FFF2-40B4-BE49-F238E27FC236}">
                <a16:creationId xmlns:a16="http://schemas.microsoft.com/office/drawing/2014/main" id="{1A25EF28-1CC7-4685-8266-FC485C630C59}"/>
              </a:ext>
            </a:extLst>
          </p:cNvPr>
          <p:cNvSpPr/>
          <p:nvPr/>
        </p:nvSpPr>
        <p:spPr>
          <a:xfrm>
            <a:off x="11034886" y="1842416"/>
            <a:ext cx="45719" cy="5238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latin typeface="Raleway" panose="020B0604020202020204" charset="0"/>
            </a:endParaRPr>
          </a:p>
        </p:txBody>
      </p:sp>
      <p:sp>
        <p:nvSpPr>
          <p:cNvPr id="17" name="Ellipse 16">
            <a:extLst>
              <a:ext uri="{FF2B5EF4-FFF2-40B4-BE49-F238E27FC236}">
                <a16:creationId xmlns:a16="http://schemas.microsoft.com/office/drawing/2014/main" id="{28CD2E48-9614-4D53-AB83-F3986DBF7F72}"/>
              </a:ext>
            </a:extLst>
          </p:cNvPr>
          <p:cNvSpPr/>
          <p:nvPr/>
        </p:nvSpPr>
        <p:spPr>
          <a:xfrm>
            <a:off x="11203322" y="1868609"/>
            <a:ext cx="45719" cy="5238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latin typeface="Raleway" panose="020B0604020202020204" charset="0"/>
            </a:endParaRPr>
          </a:p>
        </p:txBody>
      </p:sp>
      <p:pic>
        <p:nvPicPr>
          <p:cNvPr id="11" name="Pladsholder til indhold 10" descr="Tale">
            <a:extLst>
              <a:ext uri="{FF2B5EF4-FFF2-40B4-BE49-F238E27FC236}">
                <a16:creationId xmlns:a16="http://schemas.microsoft.com/office/drawing/2014/main" id="{6EFC3617-9FE4-4360-8A10-A814B28B9BAF}"/>
              </a:ext>
            </a:extLst>
          </p:cNvPr>
          <p:cNvPicPr>
            <a:picLocks noGrp="1" noChangeAspect="1"/>
          </p:cNvPicPr>
          <p:nvPr>
            <p:ph idx="1"/>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6978" y="1646932"/>
            <a:ext cx="3786652" cy="3116463"/>
          </a:xfrm>
        </p:spPr>
      </p:pic>
      <p:pic>
        <p:nvPicPr>
          <p:cNvPr id="18" name="Grafik 17" descr="Chat">
            <a:extLst>
              <a:ext uri="{FF2B5EF4-FFF2-40B4-BE49-F238E27FC236}">
                <a16:creationId xmlns:a16="http://schemas.microsoft.com/office/drawing/2014/main" id="{8116CF5B-902D-4059-85AA-43C35AABE75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661417" y="453653"/>
            <a:ext cx="4271682" cy="4154714"/>
          </a:xfrm>
          <a:prstGeom prst="rect">
            <a:avLst/>
          </a:prstGeom>
        </p:spPr>
      </p:pic>
      <p:sp>
        <p:nvSpPr>
          <p:cNvPr id="19" name="Tekstfelt 18">
            <a:extLst>
              <a:ext uri="{FF2B5EF4-FFF2-40B4-BE49-F238E27FC236}">
                <a16:creationId xmlns:a16="http://schemas.microsoft.com/office/drawing/2014/main" id="{3461749B-C2EF-4D33-84D2-B5E4DC1B5039}"/>
              </a:ext>
            </a:extLst>
          </p:cNvPr>
          <p:cNvSpPr txBox="1"/>
          <p:nvPr/>
        </p:nvSpPr>
        <p:spPr>
          <a:xfrm>
            <a:off x="1208644" y="2408648"/>
            <a:ext cx="2311578" cy="923330"/>
          </a:xfrm>
          <a:prstGeom prst="rect">
            <a:avLst/>
          </a:prstGeom>
          <a:noFill/>
        </p:spPr>
        <p:txBody>
          <a:bodyPr wrap="square" lIns="0" tIns="0" rIns="0" bIns="0" rtlCol="0">
            <a:spAutoFit/>
          </a:bodyPr>
          <a:lstStyle/>
          <a:p>
            <a:r>
              <a:rPr lang="da-DK" sz="2000" dirty="0">
                <a:latin typeface="Raleway" panose="020B0604020202020204" charset="0"/>
              </a:rPr>
              <a:t>Vi kan forstå, hvad faglig ledelse betyder</a:t>
            </a:r>
            <a:endParaRPr lang="da-DK" sz="2000" dirty="0">
              <a:highlight>
                <a:srgbClr val="00FF00"/>
              </a:highlight>
              <a:latin typeface="Raleway" panose="020B0604020202020204" charset="0"/>
            </a:endParaRPr>
          </a:p>
        </p:txBody>
      </p:sp>
      <p:sp>
        <p:nvSpPr>
          <p:cNvPr id="20" name="Tekstfelt 19">
            <a:extLst>
              <a:ext uri="{FF2B5EF4-FFF2-40B4-BE49-F238E27FC236}">
                <a16:creationId xmlns:a16="http://schemas.microsoft.com/office/drawing/2014/main" id="{E1D4902B-589C-4CD3-8172-F56E60DE2B23}"/>
              </a:ext>
            </a:extLst>
          </p:cNvPr>
          <p:cNvSpPr txBox="1"/>
          <p:nvPr/>
        </p:nvSpPr>
        <p:spPr>
          <a:xfrm>
            <a:off x="9534563" y="1985691"/>
            <a:ext cx="1914361" cy="1107996"/>
          </a:xfrm>
          <a:prstGeom prst="rect">
            <a:avLst/>
          </a:prstGeom>
          <a:noFill/>
        </p:spPr>
        <p:txBody>
          <a:bodyPr wrap="square" lIns="0" tIns="0" rIns="0" bIns="0" rtlCol="0">
            <a:spAutoFit/>
          </a:bodyPr>
          <a:lstStyle/>
          <a:p>
            <a:r>
              <a:rPr lang="da-DK" sz="1800" dirty="0">
                <a:solidFill>
                  <a:schemeClr val="tx1"/>
                </a:solidFill>
                <a:latin typeface="Raleway" panose="020B0604020202020204" charset="0"/>
              </a:rPr>
              <a:t>At hjælpe  medarbejderne i at reflektere over deres arbejde…</a:t>
            </a:r>
          </a:p>
        </p:txBody>
      </p:sp>
      <p:pic>
        <p:nvPicPr>
          <p:cNvPr id="23" name="Pladsholder til indhold 10" descr="Tale">
            <a:extLst>
              <a:ext uri="{FF2B5EF4-FFF2-40B4-BE49-F238E27FC236}">
                <a16:creationId xmlns:a16="http://schemas.microsoft.com/office/drawing/2014/main" id="{67BCC17D-CCC7-4CCF-BFC7-B8C762CFA03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5782172" y="3622740"/>
            <a:ext cx="3170857" cy="3170857"/>
          </a:xfrm>
          <a:prstGeom prst="rect">
            <a:avLst/>
          </a:prstGeom>
        </p:spPr>
      </p:pic>
      <p:sp>
        <p:nvSpPr>
          <p:cNvPr id="24" name="Tekstfelt 23">
            <a:extLst>
              <a:ext uri="{FF2B5EF4-FFF2-40B4-BE49-F238E27FC236}">
                <a16:creationId xmlns:a16="http://schemas.microsoft.com/office/drawing/2014/main" id="{A8AF31CC-A0FD-49B6-8FEE-896B1913CBB5}"/>
              </a:ext>
            </a:extLst>
          </p:cNvPr>
          <p:cNvSpPr txBox="1"/>
          <p:nvPr/>
        </p:nvSpPr>
        <p:spPr>
          <a:xfrm>
            <a:off x="6567241" y="4334443"/>
            <a:ext cx="1862752" cy="1231106"/>
          </a:xfrm>
          <a:prstGeom prst="rect">
            <a:avLst/>
          </a:prstGeom>
          <a:noFill/>
        </p:spPr>
        <p:txBody>
          <a:bodyPr wrap="square" lIns="0" tIns="0" rIns="0" bIns="0" rtlCol="0">
            <a:spAutoFit/>
          </a:bodyPr>
          <a:lstStyle/>
          <a:p>
            <a:r>
              <a:rPr lang="da-DK" sz="2000" dirty="0">
                <a:latin typeface="Raleway" panose="020B0604020202020204" charset="0"/>
              </a:rPr>
              <a:t>Vi kan spørge hinanden til råds om faglig ledelse…</a:t>
            </a:r>
          </a:p>
        </p:txBody>
      </p:sp>
      <p:pic>
        <p:nvPicPr>
          <p:cNvPr id="28" name="Grafik 27" descr="Forvirret person">
            <a:extLst>
              <a:ext uri="{FF2B5EF4-FFF2-40B4-BE49-F238E27FC236}">
                <a16:creationId xmlns:a16="http://schemas.microsoft.com/office/drawing/2014/main" id="{527B4B16-9E9C-4C3F-BD9C-D26E8277463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410549" y="2971800"/>
            <a:ext cx="914400" cy="914400"/>
          </a:xfrm>
          <a:prstGeom prst="rect">
            <a:avLst/>
          </a:prstGeom>
        </p:spPr>
      </p:pic>
      <p:sp>
        <p:nvSpPr>
          <p:cNvPr id="29" name="Tekstfelt 28">
            <a:extLst>
              <a:ext uri="{FF2B5EF4-FFF2-40B4-BE49-F238E27FC236}">
                <a16:creationId xmlns:a16="http://schemas.microsoft.com/office/drawing/2014/main" id="{E7CFBF91-AF56-4843-9DD9-9E5A0F242A00}"/>
              </a:ext>
            </a:extLst>
          </p:cNvPr>
          <p:cNvSpPr txBox="1"/>
          <p:nvPr/>
        </p:nvSpPr>
        <p:spPr>
          <a:xfrm>
            <a:off x="5442844" y="3340350"/>
            <a:ext cx="1854675" cy="307777"/>
          </a:xfrm>
          <a:prstGeom prst="rect">
            <a:avLst/>
          </a:prstGeom>
          <a:noFill/>
        </p:spPr>
        <p:txBody>
          <a:bodyPr wrap="none" lIns="0" tIns="0" rIns="0" bIns="0" rtlCol="0">
            <a:spAutoFit/>
          </a:bodyPr>
          <a:lstStyle/>
          <a:p>
            <a:r>
              <a:rPr lang="da-DK" sz="2000" b="1" dirty="0">
                <a:latin typeface="Raleway" panose="020B0604020202020204" charset="0"/>
              </a:rPr>
              <a:t>Hvad tænker I?</a:t>
            </a:r>
          </a:p>
        </p:txBody>
      </p:sp>
    </p:spTree>
    <p:extLst>
      <p:ext uri="{BB962C8B-B14F-4D97-AF65-F5344CB8AC3E}">
        <p14:creationId xmlns:p14="http://schemas.microsoft.com/office/powerpoint/2010/main" val="23382065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CE1C19B2-DDAF-436D-830D-80B9BBBF0BB6}"/>
              </a:ext>
            </a:extLst>
          </p:cNvPr>
          <p:cNvSpPr/>
          <p:nvPr/>
        </p:nvSpPr>
        <p:spPr>
          <a:xfrm>
            <a:off x="6096000" y="0"/>
            <a:ext cx="6096000" cy="685800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Titel 4">
            <a:extLst>
              <a:ext uri="{FF2B5EF4-FFF2-40B4-BE49-F238E27FC236}">
                <a16:creationId xmlns:a16="http://schemas.microsoft.com/office/drawing/2014/main" id="{74FD5004-B423-44B6-AEDD-78736332665B}"/>
              </a:ext>
            </a:extLst>
          </p:cNvPr>
          <p:cNvSpPr>
            <a:spLocks noGrp="1"/>
          </p:cNvSpPr>
          <p:nvPr>
            <p:ph type="title"/>
          </p:nvPr>
        </p:nvSpPr>
        <p:spPr/>
        <p:txBody>
          <a:bodyPr/>
          <a:lstStyle/>
          <a:p>
            <a:pPr marL="514350" indent="-514350">
              <a:buClr>
                <a:schemeClr val="accent5"/>
              </a:buClr>
              <a:buFont typeface="+mj-lt"/>
              <a:buAutoNum type="arabicParenR"/>
            </a:pPr>
            <a:r>
              <a:rPr lang="da-DK" sz="3200" dirty="0">
                <a:solidFill>
                  <a:schemeClr val="accent5"/>
                </a:solidFill>
                <a:latin typeface="Raleway ExtraBold" panose="020B0604020202020204" charset="0"/>
                <a:ea typeface="Raleway"/>
                <a:cs typeface="Raleway"/>
                <a:sym typeface="Raleway"/>
              </a:rPr>
              <a:t>Introduktion til arbejdet med faglig ledelse</a:t>
            </a:r>
            <a:endParaRPr lang="da-DK" dirty="0">
              <a:solidFill>
                <a:schemeClr val="accent5"/>
              </a:solidFill>
              <a:latin typeface="Raleway ExtraBold" panose="020B0604020202020204" charset="0"/>
            </a:endParaRPr>
          </a:p>
        </p:txBody>
      </p:sp>
      <p:sp>
        <p:nvSpPr>
          <p:cNvPr id="6" name="Pladsholder til tekst 5">
            <a:extLst>
              <a:ext uri="{FF2B5EF4-FFF2-40B4-BE49-F238E27FC236}">
                <a16:creationId xmlns:a16="http://schemas.microsoft.com/office/drawing/2014/main" id="{50EE5420-4EC5-48AB-A5A4-15D0344A1E2E}"/>
              </a:ext>
            </a:extLst>
          </p:cNvPr>
          <p:cNvSpPr>
            <a:spLocks noGrp="1"/>
          </p:cNvSpPr>
          <p:nvPr>
            <p:ph type="body" idx="1"/>
          </p:nvPr>
        </p:nvSpPr>
        <p:spPr/>
        <p:txBody>
          <a:bodyPr/>
          <a:lstStyle/>
          <a:p>
            <a:pPr marL="285750" indent="-285750">
              <a:lnSpc>
                <a:spcPct val="115000"/>
              </a:lnSpc>
              <a:buClr>
                <a:schemeClr val="accent5"/>
              </a:buClr>
              <a:buSzPct val="100000"/>
              <a:buFont typeface="Arial" panose="020B0604020202020204" pitchFamily="34" charset="0"/>
              <a:buChar char="•"/>
            </a:pPr>
            <a:r>
              <a:rPr lang="da-DK" sz="1800" dirty="0">
                <a:solidFill>
                  <a:schemeClr val="tx1"/>
                </a:solidFill>
              </a:rPr>
              <a:t>Kerneopgaven i ældreplejen er kompleks og stiller store krav – og det er derfor afgørende med faglig ledelse tæt på daglig praksis.</a:t>
            </a:r>
          </a:p>
          <a:p>
            <a:pPr marL="285750" indent="-285750">
              <a:lnSpc>
                <a:spcPct val="115000"/>
              </a:lnSpc>
              <a:buClr>
                <a:schemeClr val="accent5"/>
              </a:buClr>
              <a:buFont typeface="Arial" panose="020B0604020202020204" pitchFamily="34" charset="0"/>
              <a:buChar char="•"/>
            </a:pPr>
            <a:endParaRPr lang="da-DK" sz="1800" dirty="0">
              <a:solidFill>
                <a:schemeClr val="tx1"/>
              </a:solidFill>
            </a:endParaRPr>
          </a:p>
          <a:p>
            <a:pPr marL="285750" indent="-285750">
              <a:lnSpc>
                <a:spcPct val="115000"/>
              </a:lnSpc>
              <a:buClr>
                <a:schemeClr val="accent5"/>
              </a:buClr>
              <a:buSzPct val="100000"/>
              <a:buFont typeface="Arial" panose="020B0604020202020204" pitchFamily="34" charset="0"/>
              <a:buChar char="•"/>
            </a:pPr>
            <a:r>
              <a:rPr lang="da-DK" sz="1800" dirty="0">
                <a:solidFill>
                  <a:schemeClr val="tx1"/>
                </a:solidFill>
              </a:rPr>
              <a:t>At udøve faglig ledelse kræver et lederfokus og en opmærksomhed på den kerneopgave vi fælles skal løse. </a:t>
            </a:r>
          </a:p>
          <a:p>
            <a:pPr marL="285750" indent="-285750">
              <a:lnSpc>
                <a:spcPct val="115000"/>
              </a:lnSpc>
              <a:buClr>
                <a:schemeClr val="accent5"/>
              </a:buClr>
              <a:buSzPct val="100000"/>
              <a:buFont typeface="Arial" panose="020B0604020202020204" pitchFamily="34" charset="0"/>
              <a:buChar char="•"/>
            </a:pPr>
            <a:endParaRPr lang="da-DK" sz="1800" dirty="0">
              <a:solidFill>
                <a:schemeClr val="tx1"/>
              </a:solidFill>
            </a:endParaRPr>
          </a:p>
          <a:p>
            <a:pPr marL="285750" indent="-285750">
              <a:lnSpc>
                <a:spcPct val="115000"/>
              </a:lnSpc>
              <a:buClr>
                <a:schemeClr val="accent5"/>
              </a:buClr>
              <a:buSzPct val="100000"/>
              <a:buFont typeface="Arial" panose="020B0604020202020204" pitchFamily="34" charset="0"/>
              <a:buChar char="•"/>
            </a:pPr>
            <a:r>
              <a:rPr lang="da-DK" sz="1800" dirty="0">
                <a:solidFill>
                  <a:schemeClr val="tx1"/>
                </a:solidFill>
              </a:rPr>
              <a:t>Faglig ledelse skal støtte medarbejderen med den faglige refleksion. </a:t>
            </a:r>
          </a:p>
          <a:p>
            <a:pPr>
              <a:buClr>
                <a:schemeClr val="accent5"/>
              </a:buClr>
              <a:buFont typeface="Arial" panose="020B0604020202020204" pitchFamily="34" charset="0"/>
              <a:buChar char="•"/>
            </a:pPr>
            <a:endParaRPr lang="da-DK" sz="1600" dirty="0"/>
          </a:p>
        </p:txBody>
      </p:sp>
      <p:grpSp>
        <p:nvGrpSpPr>
          <p:cNvPr id="78" name="Google Shape;412;g32b1a68074c_0_42">
            <a:extLst>
              <a:ext uri="{FF2B5EF4-FFF2-40B4-BE49-F238E27FC236}">
                <a16:creationId xmlns:a16="http://schemas.microsoft.com/office/drawing/2014/main" id="{D3B31FD4-EF83-450F-BD0E-94E4B1164FEB}"/>
              </a:ext>
            </a:extLst>
          </p:cNvPr>
          <p:cNvGrpSpPr/>
          <p:nvPr/>
        </p:nvGrpSpPr>
        <p:grpSpPr>
          <a:xfrm>
            <a:off x="6989467" y="1428645"/>
            <a:ext cx="4387985" cy="4000709"/>
            <a:chOff x="4185763" y="2614108"/>
            <a:chExt cx="3820290" cy="3483117"/>
          </a:xfrm>
        </p:grpSpPr>
        <p:grpSp>
          <p:nvGrpSpPr>
            <p:cNvPr id="79" name="Google Shape;413;g32b1a68074c_0_42">
              <a:extLst>
                <a:ext uri="{FF2B5EF4-FFF2-40B4-BE49-F238E27FC236}">
                  <a16:creationId xmlns:a16="http://schemas.microsoft.com/office/drawing/2014/main" id="{CF92889A-E6A3-43AF-988D-3CF6844DCBEC}"/>
                </a:ext>
              </a:extLst>
            </p:cNvPr>
            <p:cNvGrpSpPr/>
            <p:nvPr/>
          </p:nvGrpSpPr>
          <p:grpSpPr>
            <a:xfrm>
              <a:off x="4232186" y="5123752"/>
              <a:ext cx="990478" cy="968137"/>
              <a:chOff x="5088847" y="4125820"/>
              <a:chExt cx="506431" cy="495008"/>
            </a:xfrm>
          </p:grpSpPr>
          <p:sp>
            <p:nvSpPr>
              <p:cNvPr id="145" name="Google Shape;414;g32b1a68074c_0_42">
                <a:extLst>
                  <a:ext uri="{FF2B5EF4-FFF2-40B4-BE49-F238E27FC236}">
                    <a16:creationId xmlns:a16="http://schemas.microsoft.com/office/drawing/2014/main" id="{40F1252A-7EB4-47E2-B7D0-2709AB9C0535}"/>
                  </a:ext>
                </a:extLst>
              </p:cNvPr>
              <p:cNvSpPr/>
              <p:nvPr/>
            </p:nvSpPr>
            <p:spPr>
              <a:xfrm>
                <a:off x="5088847" y="4125820"/>
                <a:ext cx="366496" cy="491200"/>
              </a:xfrm>
              <a:custGeom>
                <a:avLst/>
                <a:gdLst/>
                <a:ahLst/>
                <a:cxnLst/>
                <a:rect l="l" t="t" r="r" b="b"/>
                <a:pathLst>
                  <a:path w="366496" h="491200" extrusionOk="0">
                    <a:moveTo>
                      <a:pt x="366497" y="22847"/>
                    </a:moveTo>
                    <a:cubicBezTo>
                      <a:pt x="335083" y="8567"/>
                      <a:pt x="299861" y="0"/>
                      <a:pt x="263687" y="0"/>
                    </a:cubicBezTo>
                    <a:lnTo>
                      <a:pt x="243697" y="0"/>
                    </a:lnTo>
                    <a:cubicBezTo>
                      <a:pt x="109473" y="0"/>
                      <a:pt x="0" y="109473"/>
                      <a:pt x="0" y="243696"/>
                    </a:cubicBezTo>
                    <a:lnTo>
                      <a:pt x="0" y="491201"/>
                    </a:lnTo>
                  </a:path>
                </a:pathLst>
              </a:custGeom>
              <a:noFill/>
              <a:ln w="28575" cap="flat" cmpd="sng">
                <a:solidFill>
                  <a:schemeClr val="bg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146" name="Google Shape;415;g32b1a68074c_0_42">
                <a:extLst>
                  <a:ext uri="{FF2B5EF4-FFF2-40B4-BE49-F238E27FC236}">
                    <a16:creationId xmlns:a16="http://schemas.microsoft.com/office/drawing/2014/main" id="{DCD85BAB-E2DE-4294-84D2-BC34927D155C}"/>
                  </a:ext>
                </a:extLst>
              </p:cNvPr>
              <p:cNvSpPr/>
              <p:nvPr/>
            </p:nvSpPr>
            <p:spPr>
              <a:xfrm>
                <a:off x="5495325" y="4172465"/>
                <a:ext cx="99953" cy="448363"/>
              </a:xfrm>
              <a:custGeom>
                <a:avLst/>
                <a:gdLst/>
                <a:ahLst/>
                <a:cxnLst/>
                <a:rect l="l" t="t" r="r" b="b"/>
                <a:pathLst>
                  <a:path w="99953" h="448363" extrusionOk="0">
                    <a:moveTo>
                      <a:pt x="99954" y="448364"/>
                    </a:moveTo>
                    <a:lnTo>
                      <a:pt x="99954" y="344602"/>
                    </a:lnTo>
                    <a:cubicBezTo>
                      <a:pt x="99954" y="116137"/>
                      <a:pt x="60924" y="44741"/>
                      <a:pt x="0" y="0"/>
                    </a:cubicBezTo>
                  </a:path>
                </a:pathLst>
              </a:custGeom>
              <a:noFill/>
              <a:ln w="28575" cap="flat" cmpd="sng">
                <a:solidFill>
                  <a:schemeClr val="bg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grpSp>
        <p:sp>
          <p:nvSpPr>
            <p:cNvPr id="80" name="Google Shape;416;g32b1a68074c_0_42">
              <a:extLst>
                <a:ext uri="{FF2B5EF4-FFF2-40B4-BE49-F238E27FC236}">
                  <a16:creationId xmlns:a16="http://schemas.microsoft.com/office/drawing/2014/main" id="{35090A7F-975D-48C7-A0E7-EECEE900BB23}"/>
                </a:ext>
              </a:extLst>
            </p:cNvPr>
            <p:cNvSpPr/>
            <p:nvPr/>
          </p:nvSpPr>
          <p:spPr>
            <a:xfrm>
              <a:off x="4934218" y="5546489"/>
              <a:ext cx="18610" cy="545285"/>
            </a:xfrm>
            <a:custGeom>
              <a:avLst/>
              <a:gdLst/>
              <a:ahLst/>
              <a:cxnLst/>
              <a:rect l="l" t="t" r="r" b="b"/>
              <a:pathLst>
                <a:path w="9519" h="278918" extrusionOk="0">
                  <a:moveTo>
                    <a:pt x="0" y="0"/>
                  </a:moveTo>
                  <a:lnTo>
                    <a:pt x="0" y="278919"/>
                  </a:lnTo>
                </a:path>
              </a:pathLst>
            </a:custGeom>
            <a:noFill/>
            <a:ln w="28575" cap="flat" cmpd="sng">
              <a:solidFill>
                <a:schemeClr val="bg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81" name="Google Shape;417;g32b1a68074c_0_42">
              <a:extLst>
                <a:ext uri="{FF2B5EF4-FFF2-40B4-BE49-F238E27FC236}">
                  <a16:creationId xmlns:a16="http://schemas.microsoft.com/office/drawing/2014/main" id="{FB3EB7A7-3798-4F2D-92ED-DD5278FF8474}"/>
                </a:ext>
              </a:extLst>
            </p:cNvPr>
            <p:cNvSpPr/>
            <p:nvPr/>
          </p:nvSpPr>
          <p:spPr>
            <a:xfrm>
              <a:off x="4185763" y="3822435"/>
              <a:ext cx="1205955" cy="1127791"/>
            </a:xfrm>
            <a:custGeom>
              <a:avLst/>
              <a:gdLst/>
              <a:ahLst/>
              <a:cxnLst/>
              <a:rect l="l" t="t" r="r" b="b"/>
              <a:pathLst>
                <a:path w="616857" h="576875" extrusionOk="0">
                  <a:moveTo>
                    <a:pt x="616857" y="237033"/>
                  </a:moveTo>
                  <a:cubicBezTo>
                    <a:pt x="616857" y="170398"/>
                    <a:pt x="563549" y="117089"/>
                    <a:pt x="496913" y="117089"/>
                  </a:cubicBezTo>
                  <a:cubicBezTo>
                    <a:pt x="494057" y="117089"/>
                    <a:pt x="492153" y="117089"/>
                    <a:pt x="489297" y="117089"/>
                  </a:cubicBezTo>
                  <a:cubicBezTo>
                    <a:pt x="462643" y="48549"/>
                    <a:pt x="396007" y="0"/>
                    <a:pt x="317948" y="0"/>
                  </a:cubicBezTo>
                  <a:cubicBezTo>
                    <a:pt x="228466" y="0"/>
                    <a:pt x="153262" y="63780"/>
                    <a:pt x="137079" y="148503"/>
                  </a:cubicBezTo>
                  <a:cubicBezTo>
                    <a:pt x="128512" y="144695"/>
                    <a:pt x="118993" y="142791"/>
                    <a:pt x="108521" y="142791"/>
                  </a:cubicBezTo>
                  <a:cubicBezTo>
                    <a:pt x="65684" y="142791"/>
                    <a:pt x="31414" y="177061"/>
                    <a:pt x="31414" y="219898"/>
                  </a:cubicBezTo>
                  <a:cubicBezTo>
                    <a:pt x="31414" y="243697"/>
                    <a:pt x="42837" y="265592"/>
                    <a:pt x="59972" y="278919"/>
                  </a:cubicBezTo>
                  <a:cubicBezTo>
                    <a:pt x="31414" y="290342"/>
                    <a:pt x="11423" y="317948"/>
                    <a:pt x="11423" y="350314"/>
                  </a:cubicBezTo>
                  <a:cubicBezTo>
                    <a:pt x="11423" y="374113"/>
                    <a:pt x="21895" y="395055"/>
                    <a:pt x="39030" y="409334"/>
                  </a:cubicBezTo>
                  <a:cubicBezTo>
                    <a:pt x="15231" y="426469"/>
                    <a:pt x="0" y="453124"/>
                    <a:pt x="0" y="484538"/>
                  </a:cubicBezTo>
                  <a:cubicBezTo>
                    <a:pt x="0" y="535942"/>
                    <a:pt x="40933" y="576876"/>
                    <a:pt x="92338" y="576876"/>
                  </a:cubicBezTo>
                </a:path>
              </a:pathLst>
            </a:custGeom>
            <a:noFill/>
            <a:ln w="28575" cap="flat" cmpd="sng">
              <a:solidFill>
                <a:schemeClr val="bg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grpSp>
          <p:nvGrpSpPr>
            <p:cNvPr id="82" name="Google Shape;418;g32b1a68074c_0_42">
              <a:extLst>
                <a:ext uri="{FF2B5EF4-FFF2-40B4-BE49-F238E27FC236}">
                  <a16:creationId xmlns:a16="http://schemas.microsoft.com/office/drawing/2014/main" id="{C962712F-0B68-4630-AB0F-B821C3CC5826}"/>
                </a:ext>
              </a:extLst>
            </p:cNvPr>
            <p:cNvGrpSpPr/>
            <p:nvPr/>
          </p:nvGrpSpPr>
          <p:grpSpPr>
            <a:xfrm>
              <a:off x="4468631" y="4228225"/>
              <a:ext cx="787542" cy="822915"/>
              <a:chOff x="5209743" y="3667937"/>
              <a:chExt cx="402670" cy="420756"/>
            </a:xfrm>
          </p:grpSpPr>
          <p:sp>
            <p:nvSpPr>
              <p:cNvPr id="143" name="Google Shape;419;g32b1a68074c_0_42">
                <a:extLst>
                  <a:ext uri="{FF2B5EF4-FFF2-40B4-BE49-F238E27FC236}">
                    <a16:creationId xmlns:a16="http://schemas.microsoft.com/office/drawing/2014/main" id="{E4BE6937-7A83-4850-83AB-BE3C6E4316E3}"/>
                  </a:ext>
                </a:extLst>
              </p:cNvPr>
              <p:cNvSpPr/>
              <p:nvPr/>
            </p:nvSpPr>
            <p:spPr>
              <a:xfrm>
                <a:off x="5223071" y="3667937"/>
                <a:ext cx="385535" cy="145646"/>
              </a:xfrm>
              <a:custGeom>
                <a:avLst/>
                <a:gdLst/>
                <a:ahLst/>
                <a:cxnLst/>
                <a:rect l="l" t="t" r="r" b="b"/>
                <a:pathLst>
                  <a:path w="385535" h="145646" extrusionOk="0">
                    <a:moveTo>
                      <a:pt x="385536" y="77107"/>
                    </a:moveTo>
                    <a:cubicBezTo>
                      <a:pt x="338891" y="70444"/>
                      <a:pt x="299861" y="40933"/>
                      <a:pt x="280822" y="0"/>
                    </a:cubicBezTo>
                    <a:cubicBezTo>
                      <a:pt x="264639" y="57116"/>
                      <a:pt x="212283" y="99002"/>
                      <a:pt x="150407" y="99002"/>
                    </a:cubicBezTo>
                    <a:cubicBezTo>
                      <a:pt x="124704" y="99002"/>
                      <a:pt x="99954" y="91386"/>
                      <a:pt x="79011" y="79011"/>
                    </a:cubicBezTo>
                    <a:cubicBezTo>
                      <a:pt x="66636" y="113281"/>
                      <a:pt x="37126" y="138983"/>
                      <a:pt x="0" y="145647"/>
                    </a:cubicBezTo>
                  </a:path>
                </a:pathLst>
              </a:custGeom>
              <a:noFill/>
              <a:ln w="28575" cap="flat" cmpd="sng">
                <a:solidFill>
                  <a:schemeClr val="bg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144" name="Google Shape;420;g32b1a68074c_0_42">
                <a:extLst>
                  <a:ext uri="{FF2B5EF4-FFF2-40B4-BE49-F238E27FC236}">
                    <a16:creationId xmlns:a16="http://schemas.microsoft.com/office/drawing/2014/main" id="{E36C9927-5F03-4DF3-A3F1-375FA5F808E2}"/>
                  </a:ext>
                </a:extLst>
              </p:cNvPr>
              <p:cNvSpPr/>
              <p:nvPr/>
            </p:nvSpPr>
            <p:spPr>
              <a:xfrm>
                <a:off x="5209743" y="3780265"/>
                <a:ext cx="402670" cy="308428"/>
              </a:xfrm>
              <a:custGeom>
                <a:avLst/>
                <a:gdLst/>
                <a:ahLst/>
                <a:cxnLst/>
                <a:rect l="l" t="t" r="r" b="b"/>
                <a:pathLst>
                  <a:path w="402670" h="308428" extrusionOk="0">
                    <a:moveTo>
                      <a:pt x="0" y="183725"/>
                    </a:moveTo>
                    <a:cubicBezTo>
                      <a:pt x="33318" y="257024"/>
                      <a:pt x="105665" y="308429"/>
                      <a:pt x="188484" y="308429"/>
                    </a:cubicBezTo>
                    <a:lnTo>
                      <a:pt x="194196" y="308429"/>
                    </a:lnTo>
                    <a:cubicBezTo>
                      <a:pt x="308429" y="308429"/>
                      <a:pt x="402671" y="210379"/>
                      <a:pt x="402671" y="90434"/>
                    </a:cubicBezTo>
                    <a:lnTo>
                      <a:pt x="402671" y="0"/>
                    </a:lnTo>
                  </a:path>
                </a:pathLst>
              </a:custGeom>
              <a:noFill/>
              <a:ln w="28575" cap="flat" cmpd="sng">
                <a:solidFill>
                  <a:schemeClr val="bg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grpSp>
        <p:sp>
          <p:nvSpPr>
            <p:cNvPr id="83" name="Google Shape;421;g32b1a68074c_0_42">
              <a:extLst>
                <a:ext uri="{FF2B5EF4-FFF2-40B4-BE49-F238E27FC236}">
                  <a16:creationId xmlns:a16="http://schemas.microsoft.com/office/drawing/2014/main" id="{6FC1E8A8-5F7D-43D6-9601-4C59AF78A945}"/>
                </a:ext>
              </a:extLst>
            </p:cNvPr>
            <p:cNvSpPr/>
            <p:nvPr/>
          </p:nvSpPr>
          <p:spPr>
            <a:xfrm>
              <a:off x="5070133" y="4617437"/>
              <a:ext cx="85607" cy="119106"/>
            </a:xfrm>
            <a:custGeom>
              <a:avLst/>
              <a:gdLst/>
              <a:ahLst/>
              <a:cxnLst/>
              <a:rect l="l" t="t" r="r" b="b"/>
              <a:pathLst>
                <a:path w="43789" h="60924" extrusionOk="0">
                  <a:moveTo>
                    <a:pt x="0" y="0"/>
                  </a:moveTo>
                  <a:lnTo>
                    <a:pt x="13327" y="0"/>
                  </a:lnTo>
                  <a:cubicBezTo>
                    <a:pt x="30462" y="0"/>
                    <a:pt x="43789" y="13327"/>
                    <a:pt x="43789" y="30462"/>
                  </a:cubicBezTo>
                  <a:lnTo>
                    <a:pt x="43789" y="30462"/>
                  </a:lnTo>
                  <a:cubicBezTo>
                    <a:pt x="43789" y="47597"/>
                    <a:pt x="30462" y="60924"/>
                    <a:pt x="13327" y="60924"/>
                  </a:cubicBezTo>
                  <a:lnTo>
                    <a:pt x="0" y="60924"/>
                  </a:lnTo>
                </a:path>
              </a:pathLst>
            </a:custGeom>
            <a:noFill/>
            <a:ln w="28575" cap="flat" cmpd="sng">
              <a:solidFill>
                <a:schemeClr val="bg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84" name="Google Shape;422;g32b1a68074c_0_42">
              <a:extLst>
                <a:ext uri="{FF2B5EF4-FFF2-40B4-BE49-F238E27FC236}">
                  <a16:creationId xmlns:a16="http://schemas.microsoft.com/office/drawing/2014/main" id="{8C12FF8C-E43B-4F37-BD87-A137A9175E49}"/>
                </a:ext>
              </a:extLst>
            </p:cNvPr>
            <p:cNvSpPr/>
            <p:nvPr/>
          </p:nvSpPr>
          <p:spPr>
            <a:xfrm>
              <a:off x="5103645" y="4507588"/>
              <a:ext cx="11165" cy="11165"/>
            </a:xfrm>
            <a:custGeom>
              <a:avLst/>
              <a:gdLst/>
              <a:ahLst/>
              <a:cxnLst/>
              <a:rect l="l" t="t" r="r" b="b"/>
              <a:pathLst>
                <a:path w="5711" h="5711" extrusionOk="0">
                  <a:moveTo>
                    <a:pt x="5712" y="2856"/>
                  </a:moveTo>
                  <a:cubicBezTo>
                    <a:pt x="5712" y="4433"/>
                    <a:pt x="4433" y="5711"/>
                    <a:pt x="2856" y="5711"/>
                  </a:cubicBezTo>
                  <a:cubicBezTo>
                    <a:pt x="1279" y="5711"/>
                    <a:pt x="0" y="4433"/>
                    <a:pt x="0" y="2856"/>
                  </a:cubicBezTo>
                  <a:cubicBezTo>
                    <a:pt x="0" y="1279"/>
                    <a:pt x="1279" y="0"/>
                    <a:pt x="2856" y="0"/>
                  </a:cubicBezTo>
                  <a:cubicBezTo>
                    <a:pt x="4433" y="0"/>
                    <a:pt x="5712" y="1279"/>
                    <a:pt x="5712" y="2856"/>
                  </a:cubicBezTo>
                  <a:close/>
                </a:path>
              </a:pathLst>
            </a:custGeom>
            <a:noFill/>
            <a:ln w="28575" cap="flat" cmpd="sng">
              <a:solidFill>
                <a:schemeClr val="bg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85" name="Google Shape;423;g32b1a68074c_0_42">
              <a:extLst>
                <a:ext uri="{FF2B5EF4-FFF2-40B4-BE49-F238E27FC236}">
                  <a16:creationId xmlns:a16="http://schemas.microsoft.com/office/drawing/2014/main" id="{30A66D3F-6654-4B78-9AA6-4553E5DC3CA5}"/>
                </a:ext>
              </a:extLst>
            </p:cNvPr>
            <p:cNvSpPr/>
            <p:nvPr/>
          </p:nvSpPr>
          <p:spPr>
            <a:xfrm>
              <a:off x="4973317" y="4507588"/>
              <a:ext cx="11165" cy="11165"/>
            </a:xfrm>
            <a:custGeom>
              <a:avLst/>
              <a:gdLst/>
              <a:ahLst/>
              <a:cxnLst/>
              <a:rect l="l" t="t" r="r" b="b"/>
              <a:pathLst>
                <a:path w="5711" h="5711" extrusionOk="0">
                  <a:moveTo>
                    <a:pt x="5712" y="2856"/>
                  </a:moveTo>
                  <a:cubicBezTo>
                    <a:pt x="5712" y="4433"/>
                    <a:pt x="4433" y="5711"/>
                    <a:pt x="2856" y="5711"/>
                  </a:cubicBezTo>
                  <a:cubicBezTo>
                    <a:pt x="1279" y="5711"/>
                    <a:pt x="0" y="4433"/>
                    <a:pt x="0" y="2856"/>
                  </a:cubicBezTo>
                  <a:cubicBezTo>
                    <a:pt x="0" y="1279"/>
                    <a:pt x="1279" y="0"/>
                    <a:pt x="2856" y="0"/>
                  </a:cubicBezTo>
                  <a:cubicBezTo>
                    <a:pt x="4433" y="0"/>
                    <a:pt x="5712" y="1279"/>
                    <a:pt x="5712" y="2856"/>
                  </a:cubicBezTo>
                  <a:close/>
                </a:path>
              </a:pathLst>
            </a:custGeom>
            <a:noFill/>
            <a:ln w="28575" cap="flat" cmpd="sng">
              <a:solidFill>
                <a:schemeClr val="bg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86" name="Google Shape;424;g32b1a68074c_0_42">
              <a:extLst>
                <a:ext uri="{FF2B5EF4-FFF2-40B4-BE49-F238E27FC236}">
                  <a16:creationId xmlns:a16="http://schemas.microsoft.com/office/drawing/2014/main" id="{A26BB025-388E-431C-AF42-5528EAEBBAED}"/>
                </a:ext>
              </a:extLst>
            </p:cNvPr>
            <p:cNvSpPr/>
            <p:nvPr/>
          </p:nvSpPr>
          <p:spPr>
            <a:xfrm>
              <a:off x="4868788" y="4725422"/>
              <a:ext cx="240340" cy="163770"/>
            </a:xfrm>
            <a:custGeom>
              <a:avLst/>
              <a:gdLst/>
              <a:ahLst/>
              <a:cxnLst/>
              <a:rect l="l" t="t" r="r" b="b"/>
              <a:pathLst>
                <a:path w="122936" h="83770" extrusionOk="0">
                  <a:moveTo>
                    <a:pt x="20127" y="83771"/>
                  </a:moveTo>
                  <a:cubicBezTo>
                    <a:pt x="-7479" y="70444"/>
                    <a:pt x="-3672" y="25702"/>
                    <a:pt x="13463" y="0"/>
                  </a:cubicBezTo>
                  <a:cubicBezTo>
                    <a:pt x="22031" y="49501"/>
                    <a:pt x="83907" y="72348"/>
                    <a:pt x="122936" y="37126"/>
                  </a:cubicBezTo>
                </a:path>
              </a:pathLst>
            </a:custGeom>
            <a:noFill/>
            <a:ln w="28575" cap="flat" cmpd="sng">
              <a:solidFill>
                <a:schemeClr val="bg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grpSp>
          <p:nvGrpSpPr>
            <p:cNvPr id="87" name="Google Shape;425;g32b1a68074c_0_42">
              <a:extLst>
                <a:ext uri="{FF2B5EF4-FFF2-40B4-BE49-F238E27FC236}">
                  <a16:creationId xmlns:a16="http://schemas.microsoft.com/office/drawing/2014/main" id="{C46C2976-FC8E-4499-9045-C19E2BE3E1CD}"/>
                </a:ext>
              </a:extLst>
            </p:cNvPr>
            <p:cNvGrpSpPr/>
            <p:nvPr/>
          </p:nvGrpSpPr>
          <p:grpSpPr>
            <a:xfrm>
              <a:off x="5055086" y="2835585"/>
              <a:ext cx="525029" cy="525029"/>
              <a:chOff x="5509604" y="2955885"/>
              <a:chExt cx="268447" cy="268447"/>
            </a:xfrm>
          </p:grpSpPr>
          <p:sp>
            <p:nvSpPr>
              <p:cNvPr id="134" name="Google Shape;426;g32b1a68074c_0_42">
                <a:extLst>
                  <a:ext uri="{FF2B5EF4-FFF2-40B4-BE49-F238E27FC236}">
                    <a16:creationId xmlns:a16="http://schemas.microsoft.com/office/drawing/2014/main" id="{62409284-8AB2-40B3-9E56-41709A4A41CA}"/>
                  </a:ext>
                </a:extLst>
              </p:cNvPr>
              <p:cNvSpPr/>
              <p:nvPr/>
            </p:nvSpPr>
            <p:spPr>
              <a:xfrm>
                <a:off x="5509604" y="2955885"/>
                <a:ext cx="268447" cy="268447"/>
              </a:xfrm>
              <a:custGeom>
                <a:avLst/>
                <a:gdLst/>
                <a:ahLst/>
                <a:cxnLst/>
                <a:rect l="l" t="t" r="r" b="b"/>
                <a:pathLst>
                  <a:path w="268447" h="268447" extrusionOk="0">
                    <a:moveTo>
                      <a:pt x="268447" y="134223"/>
                    </a:moveTo>
                    <a:cubicBezTo>
                      <a:pt x="268447" y="208353"/>
                      <a:pt x="208353" y="268447"/>
                      <a:pt x="134224" y="268447"/>
                    </a:cubicBezTo>
                    <a:cubicBezTo>
                      <a:pt x="60094" y="268447"/>
                      <a:pt x="0" y="208353"/>
                      <a:pt x="0" y="134223"/>
                    </a:cubicBezTo>
                    <a:cubicBezTo>
                      <a:pt x="0" y="60094"/>
                      <a:pt x="60094" y="0"/>
                      <a:pt x="134224" y="0"/>
                    </a:cubicBezTo>
                    <a:cubicBezTo>
                      <a:pt x="208353" y="0"/>
                      <a:pt x="268447" y="60094"/>
                      <a:pt x="268447" y="134223"/>
                    </a:cubicBezTo>
                    <a:close/>
                  </a:path>
                </a:pathLst>
              </a:custGeom>
              <a:noFill/>
              <a:ln w="28575" cap="flat" cmpd="sng">
                <a:solidFill>
                  <a:schemeClr val="bg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135" name="Google Shape;427;g32b1a68074c_0_42">
                <a:extLst>
                  <a:ext uri="{FF2B5EF4-FFF2-40B4-BE49-F238E27FC236}">
                    <a16:creationId xmlns:a16="http://schemas.microsoft.com/office/drawing/2014/main" id="{4EB354EE-57D9-4E73-9DD4-73B5643E8DF2}"/>
                  </a:ext>
                </a:extLst>
              </p:cNvPr>
              <p:cNvSpPr/>
              <p:nvPr/>
            </p:nvSpPr>
            <p:spPr>
              <a:xfrm>
                <a:off x="5538163" y="2994915"/>
                <a:ext cx="106617" cy="112328"/>
              </a:xfrm>
              <a:custGeom>
                <a:avLst/>
                <a:gdLst/>
                <a:ahLst/>
                <a:cxnLst/>
                <a:rect l="l" t="t" r="r" b="b"/>
                <a:pathLst>
                  <a:path w="106617" h="112328" extrusionOk="0">
                    <a:moveTo>
                      <a:pt x="30462" y="1904"/>
                    </a:moveTo>
                    <a:lnTo>
                      <a:pt x="88530" y="0"/>
                    </a:lnTo>
                    <a:lnTo>
                      <a:pt x="106617" y="50453"/>
                    </a:lnTo>
                    <a:lnTo>
                      <a:pt x="76155" y="112329"/>
                    </a:lnTo>
                    <a:lnTo>
                      <a:pt x="16183" y="105665"/>
                    </a:lnTo>
                    <a:lnTo>
                      <a:pt x="0" y="50453"/>
                    </a:lnTo>
                    <a:close/>
                  </a:path>
                </a:pathLst>
              </a:custGeom>
              <a:noFill/>
              <a:ln w="28575" cap="flat" cmpd="sng">
                <a:solidFill>
                  <a:schemeClr val="bg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136" name="Google Shape;428;g32b1a68074c_0_42">
                <a:extLst>
                  <a:ext uri="{FF2B5EF4-FFF2-40B4-BE49-F238E27FC236}">
                    <a16:creationId xmlns:a16="http://schemas.microsoft.com/office/drawing/2014/main" id="{C0CFAD44-89ED-4940-87DD-D60F758249E6}"/>
                  </a:ext>
                </a:extLst>
              </p:cNvPr>
              <p:cNvSpPr/>
              <p:nvPr/>
            </p:nvSpPr>
            <p:spPr>
              <a:xfrm>
                <a:off x="5518172" y="2958741"/>
                <a:ext cx="154214" cy="198003"/>
              </a:xfrm>
              <a:custGeom>
                <a:avLst/>
                <a:gdLst/>
                <a:ahLst/>
                <a:cxnLst/>
                <a:rect l="l" t="t" r="r" b="b"/>
                <a:pathLst>
                  <a:path w="154214" h="198003" extrusionOk="0">
                    <a:moveTo>
                      <a:pt x="154214" y="0"/>
                    </a:moveTo>
                    <a:lnTo>
                      <a:pt x="151358" y="14279"/>
                    </a:lnTo>
                    <a:lnTo>
                      <a:pt x="108521" y="36174"/>
                    </a:lnTo>
                    <a:lnTo>
                      <a:pt x="50453" y="38078"/>
                    </a:lnTo>
                    <a:lnTo>
                      <a:pt x="45693" y="23799"/>
                    </a:lnTo>
                    <a:lnTo>
                      <a:pt x="50453" y="38078"/>
                    </a:lnTo>
                    <a:lnTo>
                      <a:pt x="19991" y="86626"/>
                    </a:lnTo>
                    <a:lnTo>
                      <a:pt x="0" y="89482"/>
                    </a:lnTo>
                    <a:lnTo>
                      <a:pt x="19991" y="86626"/>
                    </a:lnTo>
                    <a:lnTo>
                      <a:pt x="36174" y="141839"/>
                    </a:lnTo>
                    <a:lnTo>
                      <a:pt x="29510" y="187532"/>
                    </a:lnTo>
                    <a:lnTo>
                      <a:pt x="8567" y="198003"/>
                    </a:lnTo>
                  </a:path>
                </a:pathLst>
              </a:custGeom>
              <a:noFill/>
              <a:ln w="28575" cap="flat" cmpd="sng">
                <a:solidFill>
                  <a:schemeClr val="bg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137" name="Google Shape;429;g32b1a68074c_0_42">
                <a:extLst>
                  <a:ext uri="{FF2B5EF4-FFF2-40B4-BE49-F238E27FC236}">
                    <a16:creationId xmlns:a16="http://schemas.microsoft.com/office/drawing/2014/main" id="{78C37FEC-A88D-46D3-AFCD-25426138E32A}"/>
                  </a:ext>
                </a:extLst>
              </p:cNvPr>
              <p:cNvSpPr/>
              <p:nvPr/>
            </p:nvSpPr>
            <p:spPr>
              <a:xfrm>
                <a:off x="5669530" y="2960645"/>
                <a:ext cx="60924" cy="36173"/>
              </a:xfrm>
              <a:custGeom>
                <a:avLst/>
                <a:gdLst/>
                <a:ahLst/>
                <a:cxnLst/>
                <a:rect l="l" t="t" r="r" b="b"/>
                <a:pathLst>
                  <a:path w="60924" h="36173" extrusionOk="0">
                    <a:moveTo>
                      <a:pt x="60924" y="29510"/>
                    </a:moveTo>
                    <a:lnTo>
                      <a:pt x="47597" y="36174"/>
                    </a:lnTo>
                    <a:lnTo>
                      <a:pt x="0" y="12375"/>
                    </a:lnTo>
                    <a:lnTo>
                      <a:pt x="1904" y="0"/>
                    </a:lnTo>
                  </a:path>
                </a:pathLst>
              </a:custGeom>
              <a:noFill/>
              <a:ln w="28575" cap="flat" cmpd="sng">
                <a:solidFill>
                  <a:schemeClr val="bg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138" name="Google Shape;430;g32b1a68074c_0_42">
                <a:extLst>
                  <a:ext uri="{FF2B5EF4-FFF2-40B4-BE49-F238E27FC236}">
                    <a16:creationId xmlns:a16="http://schemas.microsoft.com/office/drawing/2014/main" id="{90CE510B-3CC7-4553-AB7D-CCF874917A70}"/>
                  </a:ext>
                </a:extLst>
              </p:cNvPr>
              <p:cNvSpPr/>
              <p:nvPr/>
            </p:nvSpPr>
            <p:spPr>
              <a:xfrm>
                <a:off x="5626693" y="2973020"/>
                <a:ext cx="90434" cy="74251"/>
              </a:xfrm>
              <a:custGeom>
                <a:avLst/>
                <a:gdLst/>
                <a:ahLst/>
                <a:cxnLst/>
                <a:rect l="l" t="t" r="r" b="b"/>
                <a:pathLst>
                  <a:path w="90434" h="74251" extrusionOk="0">
                    <a:moveTo>
                      <a:pt x="78059" y="74251"/>
                    </a:moveTo>
                    <a:lnTo>
                      <a:pt x="18087" y="72347"/>
                    </a:lnTo>
                    <a:lnTo>
                      <a:pt x="0" y="21895"/>
                    </a:lnTo>
                    <a:lnTo>
                      <a:pt x="42837" y="0"/>
                    </a:lnTo>
                    <a:lnTo>
                      <a:pt x="90434" y="23799"/>
                    </a:lnTo>
                    <a:close/>
                  </a:path>
                </a:pathLst>
              </a:custGeom>
              <a:noFill/>
              <a:ln w="28575" cap="flat" cmpd="sng">
                <a:solidFill>
                  <a:schemeClr val="bg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139" name="Google Shape;431;g32b1a68074c_0_42">
                <a:extLst>
                  <a:ext uri="{FF2B5EF4-FFF2-40B4-BE49-F238E27FC236}">
                    <a16:creationId xmlns:a16="http://schemas.microsoft.com/office/drawing/2014/main" id="{37EFC983-4916-4310-A481-58FC42F156D5}"/>
                  </a:ext>
                </a:extLst>
              </p:cNvPr>
              <p:cNvSpPr/>
              <p:nvPr/>
            </p:nvSpPr>
            <p:spPr>
              <a:xfrm>
                <a:off x="5614318" y="3045368"/>
                <a:ext cx="122800" cy="121848"/>
              </a:xfrm>
              <a:custGeom>
                <a:avLst/>
                <a:gdLst/>
                <a:ahLst/>
                <a:cxnLst/>
                <a:rect l="l" t="t" r="r" b="b"/>
                <a:pathLst>
                  <a:path w="122800" h="121848" extrusionOk="0">
                    <a:moveTo>
                      <a:pt x="122800" y="61876"/>
                    </a:moveTo>
                    <a:lnTo>
                      <a:pt x="92338" y="121848"/>
                    </a:lnTo>
                    <a:lnTo>
                      <a:pt x="29510" y="113281"/>
                    </a:lnTo>
                    <a:lnTo>
                      <a:pt x="0" y="61876"/>
                    </a:lnTo>
                    <a:lnTo>
                      <a:pt x="30462" y="0"/>
                    </a:lnTo>
                    <a:lnTo>
                      <a:pt x="90434" y="1904"/>
                    </a:lnTo>
                    <a:close/>
                  </a:path>
                </a:pathLst>
              </a:custGeom>
              <a:noFill/>
              <a:ln w="28575" cap="flat" cmpd="sng">
                <a:solidFill>
                  <a:schemeClr val="bg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140" name="Google Shape;432;g32b1a68074c_0_42">
                <a:extLst>
                  <a:ext uri="{FF2B5EF4-FFF2-40B4-BE49-F238E27FC236}">
                    <a16:creationId xmlns:a16="http://schemas.microsoft.com/office/drawing/2014/main" id="{E1A464F3-DC2E-4732-8743-CCB920B82EA9}"/>
                  </a:ext>
                </a:extLst>
              </p:cNvPr>
              <p:cNvSpPr/>
              <p:nvPr/>
            </p:nvSpPr>
            <p:spPr>
              <a:xfrm>
                <a:off x="5547682" y="3100580"/>
                <a:ext cx="96146" cy="94242"/>
              </a:xfrm>
              <a:custGeom>
                <a:avLst/>
                <a:gdLst/>
                <a:ahLst/>
                <a:cxnLst/>
                <a:rect l="l" t="t" r="r" b="b"/>
                <a:pathLst>
                  <a:path w="96146" h="94242" extrusionOk="0">
                    <a:moveTo>
                      <a:pt x="49501" y="94242"/>
                    </a:moveTo>
                    <a:lnTo>
                      <a:pt x="96146" y="58068"/>
                    </a:lnTo>
                    <a:lnTo>
                      <a:pt x="66636" y="6664"/>
                    </a:lnTo>
                    <a:lnTo>
                      <a:pt x="6664" y="0"/>
                    </a:lnTo>
                    <a:lnTo>
                      <a:pt x="0" y="45693"/>
                    </a:lnTo>
                    <a:close/>
                  </a:path>
                </a:pathLst>
              </a:custGeom>
              <a:noFill/>
              <a:ln w="28575" cap="flat" cmpd="sng">
                <a:solidFill>
                  <a:schemeClr val="bg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141" name="Google Shape;433;g32b1a68074c_0_42">
                <a:extLst>
                  <a:ext uri="{FF2B5EF4-FFF2-40B4-BE49-F238E27FC236}">
                    <a16:creationId xmlns:a16="http://schemas.microsoft.com/office/drawing/2014/main" id="{957042A9-A4ED-4932-B50E-7C83F0CC04FB}"/>
                  </a:ext>
                </a:extLst>
              </p:cNvPr>
              <p:cNvSpPr/>
              <p:nvPr/>
            </p:nvSpPr>
            <p:spPr>
              <a:xfrm>
                <a:off x="5526739" y="3146273"/>
                <a:ext cx="193243" cy="69491"/>
              </a:xfrm>
              <a:custGeom>
                <a:avLst/>
                <a:gdLst/>
                <a:ahLst/>
                <a:cxnLst/>
                <a:rect l="l" t="t" r="r" b="b"/>
                <a:pathLst>
                  <a:path w="193243" h="69491" extrusionOk="0">
                    <a:moveTo>
                      <a:pt x="193244" y="53309"/>
                    </a:moveTo>
                    <a:lnTo>
                      <a:pt x="179917" y="20943"/>
                    </a:lnTo>
                    <a:lnTo>
                      <a:pt x="117089" y="12375"/>
                    </a:lnTo>
                    <a:lnTo>
                      <a:pt x="70444" y="48549"/>
                    </a:lnTo>
                    <a:lnTo>
                      <a:pt x="70444" y="69492"/>
                    </a:lnTo>
                    <a:lnTo>
                      <a:pt x="70444" y="48549"/>
                    </a:lnTo>
                    <a:lnTo>
                      <a:pt x="20943" y="0"/>
                    </a:lnTo>
                    <a:lnTo>
                      <a:pt x="0" y="10471"/>
                    </a:lnTo>
                  </a:path>
                </a:pathLst>
              </a:custGeom>
              <a:noFill/>
              <a:ln w="28575" cap="flat" cmpd="sng">
                <a:solidFill>
                  <a:schemeClr val="bg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142" name="Google Shape;434;g32b1a68074c_0_42">
                <a:extLst>
                  <a:ext uri="{FF2B5EF4-FFF2-40B4-BE49-F238E27FC236}">
                    <a16:creationId xmlns:a16="http://schemas.microsoft.com/office/drawing/2014/main" id="{C3D54842-4C40-483C-806A-83EB65C6C1B5}"/>
                  </a:ext>
                </a:extLst>
              </p:cNvPr>
              <p:cNvSpPr/>
              <p:nvPr/>
            </p:nvSpPr>
            <p:spPr>
              <a:xfrm>
                <a:off x="5706656" y="3107244"/>
                <a:ext cx="70443" cy="92338"/>
              </a:xfrm>
              <a:custGeom>
                <a:avLst/>
                <a:gdLst/>
                <a:ahLst/>
                <a:cxnLst/>
                <a:rect l="l" t="t" r="r" b="b"/>
                <a:pathLst>
                  <a:path w="70443" h="92338" extrusionOk="0">
                    <a:moveTo>
                      <a:pt x="70444" y="0"/>
                    </a:moveTo>
                    <a:lnTo>
                      <a:pt x="30462" y="0"/>
                    </a:lnTo>
                    <a:lnTo>
                      <a:pt x="0" y="59972"/>
                    </a:lnTo>
                    <a:lnTo>
                      <a:pt x="13327" y="92338"/>
                    </a:lnTo>
                  </a:path>
                </a:pathLst>
              </a:custGeom>
              <a:noFill/>
              <a:ln w="28575" cap="flat" cmpd="sng">
                <a:solidFill>
                  <a:schemeClr val="bg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grpSp>
        <p:grpSp>
          <p:nvGrpSpPr>
            <p:cNvPr id="88" name="Google Shape;435;g32b1a68074c_0_42">
              <a:extLst>
                <a:ext uri="{FF2B5EF4-FFF2-40B4-BE49-F238E27FC236}">
                  <a16:creationId xmlns:a16="http://schemas.microsoft.com/office/drawing/2014/main" id="{F14ECE11-835A-492A-9668-8BF99A5409FA}"/>
                </a:ext>
              </a:extLst>
            </p:cNvPr>
            <p:cNvGrpSpPr/>
            <p:nvPr/>
          </p:nvGrpSpPr>
          <p:grpSpPr>
            <a:xfrm>
              <a:off x="6376967" y="3209807"/>
              <a:ext cx="525029" cy="525029"/>
              <a:chOff x="6185482" y="3147225"/>
              <a:chExt cx="268447" cy="268447"/>
            </a:xfrm>
          </p:grpSpPr>
          <p:sp>
            <p:nvSpPr>
              <p:cNvPr id="125" name="Google Shape;436;g32b1a68074c_0_42">
                <a:extLst>
                  <a:ext uri="{FF2B5EF4-FFF2-40B4-BE49-F238E27FC236}">
                    <a16:creationId xmlns:a16="http://schemas.microsoft.com/office/drawing/2014/main" id="{D6D4BBE0-52F5-430B-8E1E-BFBAD4CA2D70}"/>
                  </a:ext>
                </a:extLst>
              </p:cNvPr>
              <p:cNvSpPr/>
              <p:nvPr/>
            </p:nvSpPr>
            <p:spPr>
              <a:xfrm>
                <a:off x="6185482" y="3147225"/>
                <a:ext cx="268447" cy="268447"/>
              </a:xfrm>
              <a:custGeom>
                <a:avLst/>
                <a:gdLst/>
                <a:ahLst/>
                <a:cxnLst/>
                <a:rect l="l" t="t" r="r" b="b"/>
                <a:pathLst>
                  <a:path w="268447" h="268447" extrusionOk="0">
                    <a:moveTo>
                      <a:pt x="268447" y="134224"/>
                    </a:moveTo>
                    <a:cubicBezTo>
                      <a:pt x="268447" y="208353"/>
                      <a:pt x="208353" y="268447"/>
                      <a:pt x="134224" y="268447"/>
                    </a:cubicBezTo>
                    <a:cubicBezTo>
                      <a:pt x="60094" y="268447"/>
                      <a:pt x="0" y="208353"/>
                      <a:pt x="0" y="134224"/>
                    </a:cubicBezTo>
                    <a:cubicBezTo>
                      <a:pt x="0" y="60094"/>
                      <a:pt x="60094" y="0"/>
                      <a:pt x="134224" y="0"/>
                    </a:cubicBezTo>
                    <a:cubicBezTo>
                      <a:pt x="208353" y="0"/>
                      <a:pt x="268447" y="60094"/>
                      <a:pt x="268447" y="134224"/>
                    </a:cubicBezTo>
                    <a:close/>
                  </a:path>
                </a:pathLst>
              </a:custGeom>
              <a:noFill/>
              <a:ln w="28575" cap="flat" cmpd="sng">
                <a:solidFill>
                  <a:schemeClr val="bg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126" name="Google Shape;437;g32b1a68074c_0_42">
                <a:extLst>
                  <a:ext uri="{FF2B5EF4-FFF2-40B4-BE49-F238E27FC236}">
                    <a16:creationId xmlns:a16="http://schemas.microsoft.com/office/drawing/2014/main" id="{100100C1-2A04-4F5F-806A-5E24948696FD}"/>
                  </a:ext>
                </a:extLst>
              </p:cNvPr>
              <p:cNvSpPr/>
              <p:nvPr/>
            </p:nvSpPr>
            <p:spPr>
              <a:xfrm>
                <a:off x="6214992" y="3187207"/>
                <a:ext cx="106617" cy="112328"/>
              </a:xfrm>
              <a:custGeom>
                <a:avLst/>
                <a:gdLst/>
                <a:ahLst/>
                <a:cxnLst/>
                <a:rect l="l" t="t" r="r" b="b"/>
                <a:pathLst>
                  <a:path w="106617" h="112328" extrusionOk="0">
                    <a:moveTo>
                      <a:pt x="30462" y="952"/>
                    </a:moveTo>
                    <a:lnTo>
                      <a:pt x="87579" y="0"/>
                    </a:lnTo>
                    <a:lnTo>
                      <a:pt x="106617" y="50453"/>
                    </a:lnTo>
                    <a:lnTo>
                      <a:pt x="76155" y="112329"/>
                    </a:lnTo>
                    <a:lnTo>
                      <a:pt x="16183" y="105665"/>
                    </a:lnTo>
                    <a:lnTo>
                      <a:pt x="0" y="50453"/>
                    </a:lnTo>
                    <a:close/>
                  </a:path>
                </a:pathLst>
              </a:custGeom>
              <a:noFill/>
              <a:ln w="28575" cap="flat" cmpd="sng">
                <a:solidFill>
                  <a:schemeClr val="bg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127" name="Google Shape;438;g32b1a68074c_0_42">
                <a:extLst>
                  <a:ext uri="{FF2B5EF4-FFF2-40B4-BE49-F238E27FC236}">
                    <a16:creationId xmlns:a16="http://schemas.microsoft.com/office/drawing/2014/main" id="{D8343A80-D0A6-4DCD-A685-346EC1DC4D1D}"/>
                  </a:ext>
                </a:extLst>
              </p:cNvPr>
              <p:cNvSpPr/>
              <p:nvPr/>
            </p:nvSpPr>
            <p:spPr>
              <a:xfrm>
                <a:off x="6195001" y="3150081"/>
                <a:ext cx="153262" cy="198003"/>
              </a:xfrm>
              <a:custGeom>
                <a:avLst/>
                <a:gdLst/>
                <a:ahLst/>
                <a:cxnLst/>
                <a:rect l="l" t="t" r="r" b="b"/>
                <a:pathLst>
                  <a:path w="153262" h="198003" extrusionOk="0">
                    <a:moveTo>
                      <a:pt x="153262" y="0"/>
                    </a:moveTo>
                    <a:lnTo>
                      <a:pt x="151358" y="15231"/>
                    </a:lnTo>
                    <a:lnTo>
                      <a:pt x="107569" y="37126"/>
                    </a:lnTo>
                    <a:lnTo>
                      <a:pt x="50453" y="38078"/>
                    </a:lnTo>
                    <a:lnTo>
                      <a:pt x="45693" y="24750"/>
                    </a:lnTo>
                    <a:lnTo>
                      <a:pt x="50453" y="38078"/>
                    </a:lnTo>
                    <a:lnTo>
                      <a:pt x="19991" y="87578"/>
                    </a:lnTo>
                    <a:lnTo>
                      <a:pt x="0" y="90434"/>
                    </a:lnTo>
                    <a:lnTo>
                      <a:pt x="19991" y="87578"/>
                    </a:lnTo>
                    <a:lnTo>
                      <a:pt x="36174" y="142791"/>
                    </a:lnTo>
                    <a:lnTo>
                      <a:pt x="29510" y="187532"/>
                    </a:lnTo>
                    <a:lnTo>
                      <a:pt x="8567" y="198004"/>
                    </a:lnTo>
                  </a:path>
                </a:pathLst>
              </a:custGeom>
              <a:noFill/>
              <a:ln w="28575" cap="flat" cmpd="sng">
                <a:solidFill>
                  <a:schemeClr val="bg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128" name="Google Shape;439;g32b1a68074c_0_42">
                <a:extLst>
                  <a:ext uri="{FF2B5EF4-FFF2-40B4-BE49-F238E27FC236}">
                    <a16:creationId xmlns:a16="http://schemas.microsoft.com/office/drawing/2014/main" id="{A95061B2-8AA5-4282-93A7-2839B0DC641B}"/>
                  </a:ext>
                </a:extLst>
              </p:cNvPr>
              <p:cNvSpPr/>
              <p:nvPr/>
            </p:nvSpPr>
            <p:spPr>
              <a:xfrm>
                <a:off x="6346360" y="3152937"/>
                <a:ext cx="60924" cy="35221"/>
              </a:xfrm>
              <a:custGeom>
                <a:avLst/>
                <a:gdLst/>
                <a:ahLst/>
                <a:cxnLst/>
                <a:rect l="l" t="t" r="r" b="b"/>
                <a:pathLst>
                  <a:path w="60924" h="35221" extrusionOk="0">
                    <a:moveTo>
                      <a:pt x="60924" y="29510"/>
                    </a:moveTo>
                    <a:lnTo>
                      <a:pt x="47597" y="35222"/>
                    </a:lnTo>
                    <a:lnTo>
                      <a:pt x="0" y="12375"/>
                    </a:lnTo>
                    <a:lnTo>
                      <a:pt x="1904" y="0"/>
                    </a:lnTo>
                  </a:path>
                </a:pathLst>
              </a:custGeom>
              <a:noFill/>
              <a:ln w="28575" cap="flat" cmpd="sng">
                <a:solidFill>
                  <a:schemeClr val="bg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129" name="Google Shape;440;g32b1a68074c_0_42">
                <a:extLst>
                  <a:ext uri="{FF2B5EF4-FFF2-40B4-BE49-F238E27FC236}">
                    <a16:creationId xmlns:a16="http://schemas.microsoft.com/office/drawing/2014/main" id="{35333A5B-852C-4559-8444-EDA762ED5E79}"/>
                  </a:ext>
                </a:extLst>
              </p:cNvPr>
              <p:cNvSpPr/>
              <p:nvPr/>
            </p:nvSpPr>
            <p:spPr>
              <a:xfrm>
                <a:off x="6302571" y="3165312"/>
                <a:ext cx="91386" cy="74251"/>
              </a:xfrm>
              <a:custGeom>
                <a:avLst/>
                <a:gdLst/>
                <a:ahLst/>
                <a:cxnLst/>
                <a:rect l="l" t="t" r="r" b="b"/>
                <a:pathLst>
                  <a:path w="91386" h="74251" extrusionOk="0">
                    <a:moveTo>
                      <a:pt x="79011" y="74251"/>
                    </a:moveTo>
                    <a:lnTo>
                      <a:pt x="19039" y="72347"/>
                    </a:lnTo>
                    <a:lnTo>
                      <a:pt x="0" y="21895"/>
                    </a:lnTo>
                    <a:lnTo>
                      <a:pt x="43789" y="0"/>
                    </a:lnTo>
                    <a:lnTo>
                      <a:pt x="91386" y="22847"/>
                    </a:lnTo>
                    <a:close/>
                  </a:path>
                </a:pathLst>
              </a:custGeom>
              <a:noFill/>
              <a:ln w="28575" cap="flat" cmpd="sng">
                <a:solidFill>
                  <a:schemeClr val="bg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130" name="Google Shape;441;g32b1a68074c_0_42">
                <a:extLst>
                  <a:ext uri="{FF2B5EF4-FFF2-40B4-BE49-F238E27FC236}">
                    <a16:creationId xmlns:a16="http://schemas.microsoft.com/office/drawing/2014/main" id="{11BCFF7D-585E-4248-BB6D-4D2ABE66CE26}"/>
                  </a:ext>
                </a:extLst>
              </p:cNvPr>
              <p:cNvSpPr/>
              <p:nvPr/>
            </p:nvSpPr>
            <p:spPr>
              <a:xfrm>
                <a:off x="6291147" y="3237659"/>
                <a:ext cx="121848" cy="120896"/>
              </a:xfrm>
              <a:custGeom>
                <a:avLst/>
                <a:gdLst/>
                <a:ahLst/>
                <a:cxnLst/>
                <a:rect l="l" t="t" r="r" b="b"/>
                <a:pathLst>
                  <a:path w="121848" h="120896" extrusionOk="0">
                    <a:moveTo>
                      <a:pt x="121848" y="61876"/>
                    </a:moveTo>
                    <a:lnTo>
                      <a:pt x="92338" y="120897"/>
                    </a:lnTo>
                    <a:lnTo>
                      <a:pt x="28558" y="112329"/>
                    </a:lnTo>
                    <a:lnTo>
                      <a:pt x="0" y="61876"/>
                    </a:lnTo>
                    <a:lnTo>
                      <a:pt x="30462" y="0"/>
                    </a:lnTo>
                    <a:lnTo>
                      <a:pt x="90434" y="1904"/>
                    </a:lnTo>
                    <a:close/>
                  </a:path>
                </a:pathLst>
              </a:custGeom>
              <a:noFill/>
              <a:ln w="28575" cap="flat" cmpd="sng">
                <a:solidFill>
                  <a:schemeClr val="bg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131" name="Google Shape;442;g32b1a68074c_0_42">
                <a:extLst>
                  <a:ext uri="{FF2B5EF4-FFF2-40B4-BE49-F238E27FC236}">
                    <a16:creationId xmlns:a16="http://schemas.microsoft.com/office/drawing/2014/main" id="{2BD18998-3A29-4B2F-A015-8DFEBC7D309C}"/>
                  </a:ext>
                </a:extLst>
              </p:cNvPr>
              <p:cNvSpPr/>
              <p:nvPr/>
            </p:nvSpPr>
            <p:spPr>
              <a:xfrm>
                <a:off x="6224511" y="3292872"/>
                <a:ext cx="95194" cy="93290"/>
              </a:xfrm>
              <a:custGeom>
                <a:avLst/>
                <a:gdLst/>
                <a:ahLst/>
                <a:cxnLst/>
                <a:rect l="l" t="t" r="r" b="b"/>
                <a:pathLst>
                  <a:path w="95194" h="93290" extrusionOk="0">
                    <a:moveTo>
                      <a:pt x="49501" y="93290"/>
                    </a:moveTo>
                    <a:lnTo>
                      <a:pt x="95194" y="57116"/>
                    </a:lnTo>
                    <a:lnTo>
                      <a:pt x="66636" y="6663"/>
                    </a:lnTo>
                    <a:lnTo>
                      <a:pt x="6664" y="0"/>
                    </a:lnTo>
                    <a:lnTo>
                      <a:pt x="0" y="44741"/>
                    </a:lnTo>
                    <a:close/>
                  </a:path>
                </a:pathLst>
              </a:custGeom>
              <a:noFill/>
              <a:ln w="28575" cap="flat" cmpd="sng">
                <a:solidFill>
                  <a:schemeClr val="bg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132" name="Google Shape;443;g32b1a68074c_0_42">
                <a:extLst>
                  <a:ext uri="{FF2B5EF4-FFF2-40B4-BE49-F238E27FC236}">
                    <a16:creationId xmlns:a16="http://schemas.microsoft.com/office/drawing/2014/main" id="{511F444E-3B22-4B6E-8D6B-67EE421FA8BE}"/>
                  </a:ext>
                </a:extLst>
              </p:cNvPr>
              <p:cNvSpPr/>
              <p:nvPr/>
            </p:nvSpPr>
            <p:spPr>
              <a:xfrm>
                <a:off x="6203569" y="3337613"/>
                <a:ext cx="193244" cy="70443"/>
              </a:xfrm>
              <a:custGeom>
                <a:avLst/>
                <a:gdLst/>
                <a:ahLst/>
                <a:cxnLst/>
                <a:rect l="l" t="t" r="r" b="b"/>
                <a:pathLst>
                  <a:path w="193244" h="70443" extrusionOk="0">
                    <a:moveTo>
                      <a:pt x="193244" y="53309"/>
                    </a:moveTo>
                    <a:lnTo>
                      <a:pt x="179917" y="20943"/>
                    </a:lnTo>
                    <a:lnTo>
                      <a:pt x="116137" y="12375"/>
                    </a:lnTo>
                    <a:lnTo>
                      <a:pt x="70444" y="48549"/>
                    </a:lnTo>
                    <a:lnTo>
                      <a:pt x="69492" y="70444"/>
                    </a:lnTo>
                    <a:lnTo>
                      <a:pt x="70444" y="48549"/>
                    </a:lnTo>
                    <a:lnTo>
                      <a:pt x="20943" y="0"/>
                    </a:lnTo>
                    <a:lnTo>
                      <a:pt x="0" y="10471"/>
                    </a:lnTo>
                  </a:path>
                </a:pathLst>
              </a:custGeom>
              <a:noFill/>
              <a:ln w="28575" cap="flat" cmpd="sng">
                <a:solidFill>
                  <a:schemeClr val="bg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133" name="Google Shape;444;g32b1a68074c_0_42">
                <a:extLst>
                  <a:ext uri="{FF2B5EF4-FFF2-40B4-BE49-F238E27FC236}">
                    <a16:creationId xmlns:a16="http://schemas.microsoft.com/office/drawing/2014/main" id="{451E495C-C062-48A0-A939-1F52126E8E3C}"/>
                  </a:ext>
                </a:extLst>
              </p:cNvPr>
              <p:cNvSpPr/>
              <p:nvPr/>
            </p:nvSpPr>
            <p:spPr>
              <a:xfrm>
                <a:off x="6383486" y="3299536"/>
                <a:ext cx="69491" cy="91386"/>
              </a:xfrm>
              <a:custGeom>
                <a:avLst/>
                <a:gdLst/>
                <a:ahLst/>
                <a:cxnLst/>
                <a:rect l="l" t="t" r="r" b="b"/>
                <a:pathLst>
                  <a:path w="69491" h="91386" extrusionOk="0">
                    <a:moveTo>
                      <a:pt x="69492" y="0"/>
                    </a:moveTo>
                    <a:lnTo>
                      <a:pt x="29510" y="0"/>
                    </a:lnTo>
                    <a:lnTo>
                      <a:pt x="0" y="59020"/>
                    </a:lnTo>
                    <a:lnTo>
                      <a:pt x="13327" y="91386"/>
                    </a:lnTo>
                  </a:path>
                </a:pathLst>
              </a:custGeom>
              <a:noFill/>
              <a:ln w="28575" cap="flat" cmpd="sng">
                <a:solidFill>
                  <a:schemeClr val="bg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grpSp>
        <p:sp>
          <p:nvSpPr>
            <p:cNvPr id="89" name="Google Shape;445;g32b1a68074c_0_42">
              <a:extLst>
                <a:ext uri="{FF2B5EF4-FFF2-40B4-BE49-F238E27FC236}">
                  <a16:creationId xmlns:a16="http://schemas.microsoft.com/office/drawing/2014/main" id="{5602A83C-12F2-45BE-89B9-3B8472405E54}"/>
                </a:ext>
              </a:extLst>
            </p:cNvPr>
            <p:cNvSpPr/>
            <p:nvPr/>
          </p:nvSpPr>
          <p:spPr>
            <a:xfrm>
              <a:off x="4831819" y="2614108"/>
              <a:ext cx="1319478" cy="1217120"/>
            </a:xfrm>
            <a:custGeom>
              <a:avLst/>
              <a:gdLst/>
              <a:ahLst/>
              <a:cxnLst/>
              <a:rect l="l" t="t" r="r" b="b"/>
              <a:pathLst>
                <a:path w="674925" h="622568" extrusionOk="0">
                  <a:moveTo>
                    <a:pt x="218946" y="622569"/>
                  </a:moveTo>
                  <a:lnTo>
                    <a:pt x="294150" y="513096"/>
                  </a:lnTo>
                  <a:lnTo>
                    <a:pt x="674925" y="513096"/>
                  </a:lnTo>
                  <a:lnTo>
                    <a:pt x="674925" y="0"/>
                  </a:lnTo>
                  <a:lnTo>
                    <a:pt x="0" y="0"/>
                  </a:lnTo>
                  <a:lnTo>
                    <a:pt x="0" y="513096"/>
                  </a:lnTo>
                  <a:lnTo>
                    <a:pt x="178013" y="513096"/>
                  </a:lnTo>
                </a:path>
              </a:pathLst>
            </a:custGeom>
            <a:noFill/>
            <a:ln w="28575" cap="flat" cmpd="sng">
              <a:solidFill>
                <a:schemeClr val="bg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90" name="Google Shape;446;g32b1a68074c_0_42">
              <a:extLst>
                <a:ext uri="{FF2B5EF4-FFF2-40B4-BE49-F238E27FC236}">
                  <a16:creationId xmlns:a16="http://schemas.microsoft.com/office/drawing/2014/main" id="{BD10AC30-B6DC-44A3-A9C5-8A371D47141A}"/>
                </a:ext>
              </a:extLst>
            </p:cNvPr>
            <p:cNvSpPr/>
            <p:nvPr/>
          </p:nvSpPr>
          <p:spPr>
            <a:xfrm>
              <a:off x="5947054" y="3617635"/>
              <a:ext cx="984491" cy="686725"/>
            </a:xfrm>
            <a:custGeom>
              <a:avLst/>
              <a:gdLst/>
              <a:ahLst/>
              <a:cxnLst/>
              <a:rect l="l" t="t" r="r" b="b"/>
              <a:pathLst>
                <a:path w="503576" h="351266" extrusionOk="0">
                  <a:moveTo>
                    <a:pt x="0" y="0"/>
                  </a:moveTo>
                  <a:lnTo>
                    <a:pt x="0" y="188484"/>
                  </a:lnTo>
                  <a:lnTo>
                    <a:pt x="393151" y="188484"/>
                  </a:lnTo>
                  <a:lnTo>
                    <a:pt x="503577" y="351266"/>
                  </a:lnTo>
                  <a:lnTo>
                    <a:pt x="487393" y="328419"/>
                  </a:lnTo>
                </a:path>
              </a:pathLst>
            </a:custGeom>
            <a:noFill/>
            <a:ln w="28575" cap="flat" cmpd="sng">
              <a:solidFill>
                <a:schemeClr val="bg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91" name="Google Shape;447;g32b1a68074c_0_42">
              <a:extLst>
                <a:ext uri="{FF2B5EF4-FFF2-40B4-BE49-F238E27FC236}">
                  <a16:creationId xmlns:a16="http://schemas.microsoft.com/office/drawing/2014/main" id="{96EA19E8-0B81-4692-AE9A-21F379037831}"/>
                </a:ext>
              </a:extLst>
            </p:cNvPr>
            <p:cNvSpPr/>
            <p:nvPr/>
          </p:nvSpPr>
          <p:spPr>
            <a:xfrm>
              <a:off x="6151855" y="2954823"/>
              <a:ext cx="1157567" cy="1031016"/>
            </a:xfrm>
            <a:custGeom>
              <a:avLst/>
              <a:gdLst/>
              <a:ahLst/>
              <a:cxnLst/>
              <a:rect l="l" t="t" r="r" b="b"/>
              <a:pathLst>
                <a:path w="592106" h="527374" extrusionOk="0">
                  <a:moveTo>
                    <a:pt x="407431" y="527375"/>
                  </a:moveTo>
                  <a:lnTo>
                    <a:pt x="592107" y="527375"/>
                  </a:lnTo>
                  <a:lnTo>
                    <a:pt x="592107" y="0"/>
                  </a:lnTo>
                  <a:lnTo>
                    <a:pt x="0" y="0"/>
                  </a:lnTo>
                </a:path>
              </a:pathLst>
            </a:custGeom>
            <a:noFill/>
            <a:ln w="28575" cap="flat" cmpd="sng">
              <a:solidFill>
                <a:schemeClr val="bg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92" name="Google Shape;448;g32b1a68074c_0_42">
              <a:extLst>
                <a:ext uri="{FF2B5EF4-FFF2-40B4-BE49-F238E27FC236}">
                  <a16:creationId xmlns:a16="http://schemas.microsoft.com/office/drawing/2014/main" id="{0AF1E4D3-E039-41F2-8A1D-3D702B60187B}"/>
                </a:ext>
              </a:extLst>
            </p:cNvPr>
            <p:cNvSpPr/>
            <p:nvPr/>
          </p:nvSpPr>
          <p:spPr>
            <a:xfrm>
              <a:off x="6873313" y="3108426"/>
              <a:ext cx="236352" cy="211228"/>
            </a:xfrm>
            <a:custGeom>
              <a:avLst/>
              <a:gdLst/>
              <a:ahLst/>
              <a:cxnLst/>
              <a:rect l="l" t="t" r="r" b="b"/>
              <a:pathLst>
                <a:path w="120896" h="108045" extrusionOk="0">
                  <a:moveTo>
                    <a:pt x="63304" y="9995"/>
                  </a:moveTo>
                  <a:lnTo>
                    <a:pt x="60448" y="12851"/>
                  </a:lnTo>
                  <a:lnTo>
                    <a:pt x="57592" y="9995"/>
                  </a:lnTo>
                  <a:lnTo>
                    <a:pt x="57592" y="9995"/>
                  </a:lnTo>
                  <a:cubicBezTo>
                    <a:pt x="44265" y="-3332"/>
                    <a:pt x="23322" y="-3332"/>
                    <a:pt x="9995" y="9995"/>
                  </a:cubicBezTo>
                  <a:cubicBezTo>
                    <a:pt x="-3332" y="23322"/>
                    <a:pt x="-3332" y="44265"/>
                    <a:pt x="9995" y="57592"/>
                  </a:cubicBezTo>
                  <a:lnTo>
                    <a:pt x="9995" y="57592"/>
                  </a:lnTo>
                  <a:lnTo>
                    <a:pt x="12851" y="60448"/>
                  </a:lnTo>
                  <a:lnTo>
                    <a:pt x="60448" y="108045"/>
                  </a:lnTo>
                  <a:lnTo>
                    <a:pt x="108045" y="60448"/>
                  </a:lnTo>
                  <a:lnTo>
                    <a:pt x="110901" y="57592"/>
                  </a:lnTo>
                  <a:cubicBezTo>
                    <a:pt x="124228" y="44265"/>
                    <a:pt x="124228" y="23322"/>
                    <a:pt x="110901" y="9995"/>
                  </a:cubicBezTo>
                  <a:cubicBezTo>
                    <a:pt x="98526" y="-3332"/>
                    <a:pt x="76631" y="-3332"/>
                    <a:pt x="63304" y="9995"/>
                  </a:cubicBezTo>
                  <a:close/>
                </a:path>
              </a:pathLst>
            </a:custGeom>
            <a:noFill/>
            <a:ln w="28575" cap="flat" cmpd="sng">
              <a:solidFill>
                <a:schemeClr val="bg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93" name="Google Shape;449;g32b1a68074c_0_42">
              <a:extLst>
                <a:ext uri="{FF2B5EF4-FFF2-40B4-BE49-F238E27FC236}">
                  <a16:creationId xmlns:a16="http://schemas.microsoft.com/office/drawing/2014/main" id="{BD5180EF-2F79-47F1-A49B-17111D6CBAE5}"/>
                </a:ext>
              </a:extLst>
            </p:cNvPr>
            <p:cNvSpPr/>
            <p:nvPr/>
          </p:nvSpPr>
          <p:spPr>
            <a:xfrm>
              <a:off x="6149062" y="3687453"/>
              <a:ext cx="236352" cy="211228"/>
            </a:xfrm>
            <a:custGeom>
              <a:avLst/>
              <a:gdLst/>
              <a:ahLst/>
              <a:cxnLst/>
              <a:rect l="l" t="t" r="r" b="b"/>
              <a:pathLst>
                <a:path w="120896" h="108045" extrusionOk="0">
                  <a:moveTo>
                    <a:pt x="63304" y="9995"/>
                  </a:moveTo>
                  <a:lnTo>
                    <a:pt x="60448" y="12851"/>
                  </a:lnTo>
                  <a:lnTo>
                    <a:pt x="57593" y="9995"/>
                  </a:lnTo>
                  <a:lnTo>
                    <a:pt x="57593" y="9995"/>
                  </a:lnTo>
                  <a:cubicBezTo>
                    <a:pt x="44265" y="-3332"/>
                    <a:pt x="23323" y="-3332"/>
                    <a:pt x="9996" y="9995"/>
                  </a:cubicBezTo>
                  <a:cubicBezTo>
                    <a:pt x="-3332" y="23322"/>
                    <a:pt x="-3332" y="44265"/>
                    <a:pt x="9996" y="57592"/>
                  </a:cubicBezTo>
                  <a:lnTo>
                    <a:pt x="9996" y="57592"/>
                  </a:lnTo>
                  <a:lnTo>
                    <a:pt x="12851" y="60448"/>
                  </a:lnTo>
                  <a:lnTo>
                    <a:pt x="60448" y="108045"/>
                  </a:lnTo>
                  <a:lnTo>
                    <a:pt x="108045" y="60448"/>
                  </a:lnTo>
                  <a:lnTo>
                    <a:pt x="110901" y="57592"/>
                  </a:lnTo>
                  <a:cubicBezTo>
                    <a:pt x="124228" y="44265"/>
                    <a:pt x="124228" y="23322"/>
                    <a:pt x="110901" y="9995"/>
                  </a:cubicBezTo>
                  <a:cubicBezTo>
                    <a:pt x="98526" y="-3332"/>
                    <a:pt x="76631" y="-3332"/>
                    <a:pt x="63304" y="9995"/>
                  </a:cubicBezTo>
                  <a:close/>
                </a:path>
              </a:pathLst>
            </a:custGeom>
            <a:noFill/>
            <a:ln w="28575" cap="flat" cmpd="sng">
              <a:solidFill>
                <a:schemeClr val="bg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94" name="Google Shape;450;g32b1a68074c_0_42">
              <a:extLst>
                <a:ext uri="{FF2B5EF4-FFF2-40B4-BE49-F238E27FC236}">
                  <a16:creationId xmlns:a16="http://schemas.microsoft.com/office/drawing/2014/main" id="{FB1CA826-E679-4D72-915B-58CA5F32D741}"/>
                </a:ext>
              </a:extLst>
            </p:cNvPr>
            <p:cNvSpPr/>
            <p:nvPr/>
          </p:nvSpPr>
          <p:spPr>
            <a:xfrm>
              <a:off x="6929634" y="3671161"/>
              <a:ext cx="183313" cy="164236"/>
            </a:xfrm>
            <a:custGeom>
              <a:avLst/>
              <a:gdLst/>
              <a:ahLst/>
              <a:cxnLst/>
              <a:rect l="l" t="t" r="r" b="b"/>
              <a:pathLst>
                <a:path w="93766" h="84008" extrusionOk="0">
                  <a:moveTo>
                    <a:pt x="48787" y="7854"/>
                  </a:moveTo>
                  <a:lnTo>
                    <a:pt x="46883" y="9758"/>
                  </a:lnTo>
                  <a:lnTo>
                    <a:pt x="44979" y="7854"/>
                  </a:lnTo>
                  <a:lnTo>
                    <a:pt x="44979" y="7854"/>
                  </a:lnTo>
                  <a:cubicBezTo>
                    <a:pt x="34508" y="-2618"/>
                    <a:pt x="18325" y="-2618"/>
                    <a:pt x="7854" y="7854"/>
                  </a:cubicBezTo>
                  <a:cubicBezTo>
                    <a:pt x="-2618" y="18325"/>
                    <a:pt x="-2618" y="34508"/>
                    <a:pt x="7854" y="44979"/>
                  </a:cubicBezTo>
                  <a:lnTo>
                    <a:pt x="7854" y="44979"/>
                  </a:lnTo>
                  <a:lnTo>
                    <a:pt x="9758" y="46883"/>
                  </a:lnTo>
                  <a:lnTo>
                    <a:pt x="46883" y="84009"/>
                  </a:lnTo>
                  <a:lnTo>
                    <a:pt x="84009" y="46883"/>
                  </a:lnTo>
                  <a:lnTo>
                    <a:pt x="85913" y="44979"/>
                  </a:lnTo>
                  <a:cubicBezTo>
                    <a:pt x="96384" y="34508"/>
                    <a:pt x="96384" y="18325"/>
                    <a:pt x="85913" y="7854"/>
                  </a:cubicBezTo>
                  <a:cubicBezTo>
                    <a:pt x="75441" y="-2618"/>
                    <a:pt x="58307" y="-1666"/>
                    <a:pt x="48787" y="7854"/>
                  </a:cubicBezTo>
                  <a:close/>
                </a:path>
              </a:pathLst>
            </a:custGeom>
            <a:noFill/>
            <a:ln w="28575" cap="flat" cmpd="sng">
              <a:solidFill>
                <a:schemeClr val="bg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95" name="Google Shape;451;g32b1a68074c_0_42">
              <a:extLst>
                <a:ext uri="{FF2B5EF4-FFF2-40B4-BE49-F238E27FC236}">
                  <a16:creationId xmlns:a16="http://schemas.microsoft.com/office/drawing/2014/main" id="{26920BEE-6314-4FD5-AB28-617B32BD87D7}"/>
                </a:ext>
              </a:extLst>
            </p:cNvPr>
            <p:cNvSpPr/>
            <p:nvPr/>
          </p:nvSpPr>
          <p:spPr>
            <a:xfrm>
              <a:off x="6209106" y="3149849"/>
              <a:ext cx="183313" cy="164236"/>
            </a:xfrm>
            <a:custGeom>
              <a:avLst/>
              <a:gdLst/>
              <a:ahLst/>
              <a:cxnLst/>
              <a:rect l="l" t="t" r="r" b="b"/>
              <a:pathLst>
                <a:path w="93766" h="84008" extrusionOk="0">
                  <a:moveTo>
                    <a:pt x="48787" y="7854"/>
                  </a:moveTo>
                  <a:lnTo>
                    <a:pt x="46883" y="9757"/>
                  </a:lnTo>
                  <a:lnTo>
                    <a:pt x="44979" y="7854"/>
                  </a:lnTo>
                  <a:lnTo>
                    <a:pt x="44979" y="7854"/>
                  </a:lnTo>
                  <a:cubicBezTo>
                    <a:pt x="34508" y="-2618"/>
                    <a:pt x="18325" y="-2618"/>
                    <a:pt x="7854" y="7854"/>
                  </a:cubicBezTo>
                  <a:cubicBezTo>
                    <a:pt x="-2618" y="18325"/>
                    <a:pt x="-2618" y="34508"/>
                    <a:pt x="7854" y="44979"/>
                  </a:cubicBezTo>
                  <a:lnTo>
                    <a:pt x="7854" y="44979"/>
                  </a:lnTo>
                  <a:lnTo>
                    <a:pt x="9757" y="46883"/>
                  </a:lnTo>
                  <a:lnTo>
                    <a:pt x="46883" y="84009"/>
                  </a:lnTo>
                  <a:lnTo>
                    <a:pt x="84009" y="46883"/>
                  </a:lnTo>
                  <a:lnTo>
                    <a:pt x="85912" y="44979"/>
                  </a:lnTo>
                  <a:cubicBezTo>
                    <a:pt x="96384" y="34508"/>
                    <a:pt x="96384" y="18325"/>
                    <a:pt x="85912" y="7854"/>
                  </a:cubicBezTo>
                  <a:cubicBezTo>
                    <a:pt x="75441" y="-2618"/>
                    <a:pt x="59258" y="-2618"/>
                    <a:pt x="48787" y="7854"/>
                  </a:cubicBezTo>
                  <a:close/>
                </a:path>
              </a:pathLst>
            </a:custGeom>
            <a:noFill/>
            <a:ln w="28575" cap="flat" cmpd="sng">
              <a:solidFill>
                <a:schemeClr val="bg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96" name="Google Shape;452;g32b1a68074c_0_42">
              <a:extLst>
                <a:ext uri="{FF2B5EF4-FFF2-40B4-BE49-F238E27FC236}">
                  <a16:creationId xmlns:a16="http://schemas.microsoft.com/office/drawing/2014/main" id="{B985964D-D9FB-48CE-8766-685285594DB4}"/>
                </a:ext>
              </a:extLst>
            </p:cNvPr>
            <p:cNvSpPr/>
            <p:nvPr/>
          </p:nvSpPr>
          <p:spPr>
            <a:xfrm>
              <a:off x="4383118" y="4498281"/>
              <a:ext cx="160048" cy="228907"/>
            </a:xfrm>
            <a:custGeom>
              <a:avLst/>
              <a:gdLst/>
              <a:ahLst/>
              <a:cxnLst/>
              <a:rect l="l" t="t" r="r" b="b"/>
              <a:pathLst>
                <a:path w="81866" h="117088" extrusionOk="0">
                  <a:moveTo>
                    <a:pt x="40933" y="117089"/>
                  </a:moveTo>
                  <a:lnTo>
                    <a:pt x="40933" y="117089"/>
                  </a:lnTo>
                  <a:cubicBezTo>
                    <a:pt x="18087" y="117089"/>
                    <a:pt x="0" y="99002"/>
                    <a:pt x="0" y="76155"/>
                  </a:cubicBezTo>
                  <a:lnTo>
                    <a:pt x="0" y="40933"/>
                  </a:lnTo>
                  <a:cubicBezTo>
                    <a:pt x="0" y="18087"/>
                    <a:pt x="18087" y="0"/>
                    <a:pt x="40933" y="0"/>
                  </a:cubicBezTo>
                  <a:lnTo>
                    <a:pt x="40933" y="0"/>
                  </a:lnTo>
                  <a:cubicBezTo>
                    <a:pt x="63780" y="0"/>
                    <a:pt x="81867" y="18087"/>
                    <a:pt x="81867" y="40933"/>
                  </a:cubicBezTo>
                </a:path>
              </a:pathLst>
            </a:custGeom>
            <a:noFill/>
            <a:ln w="28575" cap="flat" cmpd="sng">
              <a:solidFill>
                <a:schemeClr val="bg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grpSp>
          <p:nvGrpSpPr>
            <p:cNvPr id="97" name="Google Shape;453;g32b1a68074c_0_42">
              <a:extLst>
                <a:ext uri="{FF2B5EF4-FFF2-40B4-BE49-F238E27FC236}">
                  <a16:creationId xmlns:a16="http://schemas.microsoft.com/office/drawing/2014/main" id="{0BD3B06B-837D-4DEA-AFB4-413052CD80B1}"/>
                </a:ext>
              </a:extLst>
            </p:cNvPr>
            <p:cNvGrpSpPr/>
            <p:nvPr/>
          </p:nvGrpSpPr>
          <p:grpSpPr>
            <a:xfrm>
              <a:off x="6871505" y="4307682"/>
              <a:ext cx="1134548" cy="1027204"/>
              <a:chOff x="6438335" y="3708568"/>
              <a:chExt cx="580094" cy="525209"/>
            </a:xfrm>
          </p:grpSpPr>
          <p:sp>
            <p:nvSpPr>
              <p:cNvPr id="109" name="Google Shape;454;g32b1a68074c_0_42">
                <a:extLst>
                  <a:ext uri="{FF2B5EF4-FFF2-40B4-BE49-F238E27FC236}">
                    <a16:creationId xmlns:a16="http://schemas.microsoft.com/office/drawing/2014/main" id="{B7EA8312-2350-4E46-9727-128B872BC77A}"/>
                  </a:ext>
                </a:extLst>
              </p:cNvPr>
              <p:cNvSpPr/>
              <p:nvPr/>
            </p:nvSpPr>
            <p:spPr>
              <a:xfrm>
                <a:off x="6531988" y="3708568"/>
                <a:ext cx="386487" cy="151660"/>
              </a:xfrm>
              <a:custGeom>
                <a:avLst/>
                <a:gdLst/>
                <a:ahLst/>
                <a:cxnLst/>
                <a:rect l="l" t="t" r="r" b="b"/>
                <a:pathLst>
                  <a:path w="386487" h="151660" extrusionOk="0">
                    <a:moveTo>
                      <a:pt x="386488" y="151661"/>
                    </a:moveTo>
                    <a:cubicBezTo>
                      <a:pt x="361737" y="77410"/>
                      <a:pt x="298909" y="18389"/>
                      <a:pt x="217043" y="4110"/>
                    </a:cubicBezTo>
                    <a:lnTo>
                      <a:pt x="211331" y="3158"/>
                    </a:lnTo>
                    <a:cubicBezTo>
                      <a:pt x="128512" y="-11121"/>
                      <a:pt x="47597" y="24101"/>
                      <a:pt x="0" y="86929"/>
                    </a:cubicBezTo>
                  </a:path>
                </a:pathLst>
              </a:custGeom>
              <a:noFill/>
              <a:ln w="28575" cap="flat" cmpd="sng">
                <a:solidFill>
                  <a:schemeClr val="bg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110" name="Google Shape;455;g32b1a68074c_0_42">
                <a:extLst>
                  <a:ext uri="{FF2B5EF4-FFF2-40B4-BE49-F238E27FC236}">
                    <a16:creationId xmlns:a16="http://schemas.microsoft.com/office/drawing/2014/main" id="{2996AE11-70E3-4567-AD74-F551D23F2104}"/>
                  </a:ext>
                </a:extLst>
              </p:cNvPr>
              <p:cNvSpPr/>
              <p:nvPr/>
            </p:nvSpPr>
            <p:spPr>
              <a:xfrm>
                <a:off x="6473920" y="4034433"/>
                <a:ext cx="431228" cy="199344"/>
              </a:xfrm>
              <a:custGeom>
                <a:avLst/>
                <a:gdLst/>
                <a:ahLst/>
                <a:cxnLst/>
                <a:rect l="l" t="t" r="r" b="b"/>
                <a:pathLst>
                  <a:path w="431228" h="199344" extrusionOk="0">
                    <a:moveTo>
                      <a:pt x="0" y="0"/>
                    </a:moveTo>
                    <a:cubicBezTo>
                      <a:pt x="8567" y="96146"/>
                      <a:pt x="80915" y="178013"/>
                      <a:pt x="179917" y="195148"/>
                    </a:cubicBezTo>
                    <a:lnTo>
                      <a:pt x="185628" y="196100"/>
                    </a:lnTo>
                    <a:cubicBezTo>
                      <a:pt x="294149" y="215139"/>
                      <a:pt x="398863" y="148503"/>
                      <a:pt x="431229" y="45693"/>
                    </a:cubicBezTo>
                  </a:path>
                </a:pathLst>
              </a:custGeom>
              <a:noFill/>
              <a:ln w="28575" cap="flat" cmpd="sng">
                <a:solidFill>
                  <a:schemeClr val="bg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111" name="Google Shape;456;g32b1a68074c_0_42">
                <a:extLst>
                  <a:ext uri="{FF2B5EF4-FFF2-40B4-BE49-F238E27FC236}">
                    <a16:creationId xmlns:a16="http://schemas.microsoft.com/office/drawing/2014/main" id="{DF07CD28-9B42-40DE-9297-14EAA9AD4F3E}"/>
                  </a:ext>
                </a:extLst>
              </p:cNvPr>
              <p:cNvSpPr/>
              <p:nvPr/>
            </p:nvSpPr>
            <p:spPr>
              <a:xfrm>
                <a:off x="6555172" y="3857710"/>
                <a:ext cx="92614" cy="82142"/>
              </a:xfrm>
              <a:custGeom>
                <a:avLst/>
                <a:gdLst/>
                <a:ahLst/>
                <a:cxnLst/>
                <a:rect l="l" t="t" r="r" b="b"/>
                <a:pathLst>
                  <a:path w="92614" h="82142" extrusionOk="0">
                    <a:moveTo>
                      <a:pt x="32980" y="78673"/>
                    </a:moveTo>
                    <a:lnTo>
                      <a:pt x="46307" y="81529"/>
                    </a:lnTo>
                    <a:cubicBezTo>
                      <a:pt x="67250" y="85337"/>
                      <a:pt x="88193" y="71058"/>
                      <a:pt x="92000" y="49163"/>
                    </a:cubicBezTo>
                    <a:lnTo>
                      <a:pt x="92000" y="49163"/>
                    </a:lnTo>
                    <a:cubicBezTo>
                      <a:pt x="95808" y="28220"/>
                      <a:pt x="81529" y="7277"/>
                      <a:pt x="59634" y="3470"/>
                    </a:cubicBezTo>
                    <a:lnTo>
                      <a:pt x="46307" y="614"/>
                    </a:lnTo>
                    <a:cubicBezTo>
                      <a:pt x="25365" y="-3194"/>
                      <a:pt x="4422" y="11085"/>
                      <a:pt x="614" y="32980"/>
                    </a:cubicBezTo>
                    <a:lnTo>
                      <a:pt x="614" y="32980"/>
                    </a:lnTo>
                    <a:cubicBezTo>
                      <a:pt x="-3194" y="54874"/>
                      <a:pt x="11085" y="74865"/>
                      <a:pt x="32980" y="78673"/>
                    </a:cubicBezTo>
                    <a:close/>
                  </a:path>
                </a:pathLst>
              </a:custGeom>
              <a:noFill/>
              <a:ln w="28575" cap="flat" cmpd="sng">
                <a:solidFill>
                  <a:schemeClr val="bg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112" name="Google Shape;457;g32b1a68074c_0_42">
                <a:extLst>
                  <a:ext uri="{FF2B5EF4-FFF2-40B4-BE49-F238E27FC236}">
                    <a16:creationId xmlns:a16="http://schemas.microsoft.com/office/drawing/2014/main" id="{06882711-7CF7-4BCC-9843-41DEAB59522E}"/>
                  </a:ext>
                </a:extLst>
              </p:cNvPr>
              <p:cNvSpPr/>
              <p:nvPr/>
            </p:nvSpPr>
            <p:spPr>
              <a:xfrm>
                <a:off x="6438335" y="3813921"/>
                <a:ext cx="92363" cy="82142"/>
              </a:xfrm>
              <a:custGeom>
                <a:avLst/>
                <a:gdLst/>
                <a:ahLst/>
                <a:cxnLst/>
                <a:rect l="l" t="t" r="r" b="b"/>
                <a:pathLst>
                  <a:path w="92363" h="82142" extrusionOk="0">
                    <a:moveTo>
                      <a:pt x="32729" y="78673"/>
                    </a:moveTo>
                    <a:lnTo>
                      <a:pt x="46056" y="81529"/>
                    </a:lnTo>
                    <a:cubicBezTo>
                      <a:pt x="66999" y="85337"/>
                      <a:pt x="87942" y="71058"/>
                      <a:pt x="91750" y="49163"/>
                    </a:cubicBezTo>
                    <a:lnTo>
                      <a:pt x="91750" y="49163"/>
                    </a:lnTo>
                    <a:cubicBezTo>
                      <a:pt x="95557" y="28220"/>
                      <a:pt x="81278" y="7278"/>
                      <a:pt x="59384" y="3470"/>
                    </a:cubicBezTo>
                    <a:lnTo>
                      <a:pt x="46056" y="614"/>
                    </a:lnTo>
                    <a:cubicBezTo>
                      <a:pt x="25114" y="-3194"/>
                      <a:pt x="4171" y="11085"/>
                      <a:pt x="363" y="32980"/>
                    </a:cubicBezTo>
                    <a:lnTo>
                      <a:pt x="363" y="32980"/>
                    </a:lnTo>
                    <a:cubicBezTo>
                      <a:pt x="-2492" y="54875"/>
                      <a:pt x="11787" y="74865"/>
                      <a:pt x="32729" y="78673"/>
                    </a:cubicBezTo>
                    <a:close/>
                  </a:path>
                </a:pathLst>
              </a:custGeom>
              <a:noFill/>
              <a:ln w="28575" cap="flat" cmpd="sng">
                <a:solidFill>
                  <a:schemeClr val="bg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113" name="Google Shape;458;g32b1a68074c_0_42">
                <a:extLst>
                  <a:ext uri="{FF2B5EF4-FFF2-40B4-BE49-F238E27FC236}">
                    <a16:creationId xmlns:a16="http://schemas.microsoft.com/office/drawing/2014/main" id="{39DCE833-D00C-4596-9870-906E34DB9407}"/>
                  </a:ext>
                </a:extLst>
              </p:cNvPr>
              <p:cNvSpPr/>
              <p:nvPr/>
            </p:nvSpPr>
            <p:spPr>
              <a:xfrm>
                <a:off x="6440998" y="3919645"/>
                <a:ext cx="111932" cy="94797"/>
              </a:xfrm>
              <a:custGeom>
                <a:avLst/>
                <a:gdLst/>
                <a:ahLst/>
                <a:cxnLst/>
                <a:rect l="l" t="t" r="r" b="b"/>
                <a:pathLst>
                  <a:path w="111932" h="94797" extrusionOk="0">
                    <a:moveTo>
                      <a:pt x="111932" y="11027"/>
                    </a:moveTo>
                    <a:lnTo>
                      <a:pt x="51960" y="555"/>
                    </a:lnTo>
                    <a:cubicBezTo>
                      <a:pt x="28162" y="-3253"/>
                      <a:pt x="4363" y="12930"/>
                      <a:pt x="555" y="36729"/>
                    </a:cubicBezTo>
                    <a:lnTo>
                      <a:pt x="555" y="36729"/>
                    </a:lnTo>
                    <a:cubicBezTo>
                      <a:pt x="-3253" y="60527"/>
                      <a:pt x="12931" y="84326"/>
                      <a:pt x="36729" y="88133"/>
                    </a:cubicBezTo>
                    <a:lnTo>
                      <a:pt x="76710" y="94797"/>
                    </a:lnTo>
                  </a:path>
                </a:pathLst>
              </a:custGeom>
              <a:noFill/>
              <a:ln w="28575" cap="flat" cmpd="sng">
                <a:solidFill>
                  <a:schemeClr val="bg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114" name="Google Shape;459;g32b1a68074c_0_42">
                <a:extLst>
                  <a:ext uri="{FF2B5EF4-FFF2-40B4-BE49-F238E27FC236}">
                    <a16:creationId xmlns:a16="http://schemas.microsoft.com/office/drawing/2014/main" id="{C616D02C-4D4A-4195-B560-3039B272F096}"/>
                  </a:ext>
                </a:extLst>
              </p:cNvPr>
              <p:cNvSpPr/>
              <p:nvPr/>
            </p:nvSpPr>
            <p:spPr>
              <a:xfrm>
                <a:off x="6647173" y="3906873"/>
                <a:ext cx="158022" cy="38077"/>
              </a:xfrm>
              <a:custGeom>
                <a:avLst/>
                <a:gdLst/>
                <a:ahLst/>
                <a:cxnLst/>
                <a:rect l="l" t="t" r="r" b="b"/>
                <a:pathLst>
                  <a:path w="158022" h="38077" extrusionOk="0">
                    <a:moveTo>
                      <a:pt x="0" y="0"/>
                    </a:moveTo>
                    <a:lnTo>
                      <a:pt x="158022" y="38078"/>
                    </a:lnTo>
                  </a:path>
                </a:pathLst>
              </a:custGeom>
              <a:noFill/>
              <a:ln w="28575" cap="flat" cmpd="sng">
                <a:solidFill>
                  <a:schemeClr val="bg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115" name="Google Shape;460;g32b1a68074c_0_42">
                <a:extLst>
                  <a:ext uri="{FF2B5EF4-FFF2-40B4-BE49-F238E27FC236}">
                    <a16:creationId xmlns:a16="http://schemas.microsoft.com/office/drawing/2014/main" id="{F1F59D6F-68A5-42BB-9ACC-00E5F0F27E76}"/>
                  </a:ext>
                </a:extLst>
              </p:cNvPr>
              <p:cNvSpPr/>
              <p:nvPr/>
            </p:nvSpPr>
            <p:spPr>
              <a:xfrm>
                <a:off x="6605287" y="3797400"/>
                <a:ext cx="47597" cy="16182"/>
              </a:xfrm>
              <a:custGeom>
                <a:avLst/>
                <a:gdLst/>
                <a:ahLst/>
                <a:cxnLst/>
                <a:rect l="l" t="t" r="r" b="b"/>
                <a:pathLst>
                  <a:path w="47597" h="16182" extrusionOk="0">
                    <a:moveTo>
                      <a:pt x="47597" y="16183"/>
                    </a:moveTo>
                    <a:cubicBezTo>
                      <a:pt x="39982" y="14279"/>
                      <a:pt x="7615" y="4760"/>
                      <a:pt x="0" y="0"/>
                    </a:cubicBezTo>
                  </a:path>
                </a:pathLst>
              </a:custGeom>
              <a:noFill/>
              <a:ln w="28575" cap="flat" cmpd="sng">
                <a:solidFill>
                  <a:schemeClr val="bg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116" name="Google Shape;461;g32b1a68074c_0_42">
                <a:extLst>
                  <a:ext uri="{FF2B5EF4-FFF2-40B4-BE49-F238E27FC236}">
                    <a16:creationId xmlns:a16="http://schemas.microsoft.com/office/drawing/2014/main" id="{9427D414-AD73-48E0-B7B0-34C2B77DF3B7}"/>
                  </a:ext>
                </a:extLst>
              </p:cNvPr>
              <p:cNvSpPr/>
              <p:nvPr/>
            </p:nvSpPr>
            <p:spPr>
              <a:xfrm>
                <a:off x="6465352" y="3759070"/>
                <a:ext cx="57116" cy="3108"/>
              </a:xfrm>
              <a:custGeom>
                <a:avLst/>
                <a:gdLst/>
                <a:ahLst/>
                <a:cxnLst/>
                <a:rect l="l" t="t" r="r" b="b"/>
                <a:pathLst>
                  <a:path w="57116" h="3108" extrusionOk="0">
                    <a:moveTo>
                      <a:pt x="57116" y="3109"/>
                    </a:moveTo>
                    <a:cubicBezTo>
                      <a:pt x="49501" y="1205"/>
                      <a:pt x="4760" y="-699"/>
                      <a:pt x="0" y="253"/>
                    </a:cubicBezTo>
                  </a:path>
                </a:pathLst>
              </a:custGeom>
              <a:noFill/>
              <a:ln w="28575" cap="flat" cmpd="sng">
                <a:solidFill>
                  <a:schemeClr val="bg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117" name="Google Shape;462;g32b1a68074c_0_42">
                <a:extLst>
                  <a:ext uri="{FF2B5EF4-FFF2-40B4-BE49-F238E27FC236}">
                    <a16:creationId xmlns:a16="http://schemas.microsoft.com/office/drawing/2014/main" id="{B8F7A2B2-2610-42DB-AFF9-5A00E395942D}"/>
                  </a:ext>
                </a:extLst>
              </p:cNvPr>
              <p:cNvSpPr/>
              <p:nvPr/>
            </p:nvSpPr>
            <p:spPr>
              <a:xfrm>
                <a:off x="6983208" y="3890690"/>
                <a:ext cx="35221" cy="47597"/>
              </a:xfrm>
              <a:custGeom>
                <a:avLst/>
                <a:gdLst/>
                <a:ahLst/>
                <a:cxnLst/>
                <a:rect l="l" t="t" r="r" b="b"/>
                <a:pathLst>
                  <a:path w="35221" h="47597" extrusionOk="0">
                    <a:moveTo>
                      <a:pt x="35222" y="0"/>
                    </a:moveTo>
                    <a:lnTo>
                      <a:pt x="0" y="47597"/>
                    </a:lnTo>
                  </a:path>
                </a:pathLst>
              </a:custGeom>
              <a:noFill/>
              <a:ln w="28575" cap="flat" cmpd="sng">
                <a:solidFill>
                  <a:schemeClr val="bg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118" name="Google Shape;463;g32b1a68074c_0_42">
                <a:extLst>
                  <a:ext uri="{FF2B5EF4-FFF2-40B4-BE49-F238E27FC236}">
                    <a16:creationId xmlns:a16="http://schemas.microsoft.com/office/drawing/2014/main" id="{14F98BEE-0573-4FBF-A1F8-2F47AAD5FCC5}"/>
                  </a:ext>
                </a:extLst>
              </p:cNvPr>
              <p:cNvSpPr/>
              <p:nvPr/>
            </p:nvSpPr>
            <p:spPr>
              <a:xfrm>
                <a:off x="6960361" y="3855469"/>
                <a:ext cx="51404" cy="29510"/>
              </a:xfrm>
              <a:custGeom>
                <a:avLst/>
                <a:gdLst/>
                <a:ahLst/>
                <a:cxnLst/>
                <a:rect l="l" t="t" r="r" b="b"/>
                <a:pathLst>
                  <a:path w="51404" h="29510" extrusionOk="0">
                    <a:moveTo>
                      <a:pt x="0" y="29510"/>
                    </a:moveTo>
                    <a:lnTo>
                      <a:pt x="51405" y="0"/>
                    </a:lnTo>
                  </a:path>
                </a:pathLst>
              </a:custGeom>
              <a:noFill/>
              <a:ln w="28575" cap="flat" cmpd="sng">
                <a:solidFill>
                  <a:schemeClr val="bg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119" name="Google Shape;464;g32b1a68074c_0_42">
                <a:extLst>
                  <a:ext uri="{FF2B5EF4-FFF2-40B4-BE49-F238E27FC236}">
                    <a16:creationId xmlns:a16="http://schemas.microsoft.com/office/drawing/2014/main" id="{0C78EBE9-8462-4549-8795-2DADC66D8FF6}"/>
                  </a:ext>
                </a:extLst>
              </p:cNvPr>
              <p:cNvSpPr/>
              <p:nvPr/>
            </p:nvSpPr>
            <p:spPr>
              <a:xfrm>
                <a:off x="6804481" y="3848805"/>
                <a:ext cx="139697" cy="116136"/>
              </a:xfrm>
              <a:custGeom>
                <a:avLst/>
                <a:gdLst/>
                <a:ahLst/>
                <a:cxnLst/>
                <a:rect l="l" t="t" r="r" b="b"/>
                <a:pathLst>
                  <a:path w="139697" h="116136" extrusionOk="0">
                    <a:moveTo>
                      <a:pt x="714" y="116137"/>
                    </a:moveTo>
                    <a:cubicBezTo>
                      <a:pt x="-238" y="107569"/>
                      <a:pt x="-238" y="98050"/>
                      <a:pt x="714" y="88530"/>
                    </a:cubicBezTo>
                    <a:cubicBezTo>
                      <a:pt x="7378" y="50453"/>
                      <a:pt x="34984" y="26654"/>
                      <a:pt x="74014" y="17135"/>
                    </a:cubicBezTo>
                    <a:cubicBezTo>
                      <a:pt x="113043" y="7615"/>
                      <a:pt x="139697" y="0"/>
                      <a:pt x="139697" y="0"/>
                    </a:cubicBezTo>
                  </a:path>
                </a:pathLst>
              </a:custGeom>
              <a:noFill/>
              <a:ln w="28575" cap="flat" cmpd="sng">
                <a:solidFill>
                  <a:schemeClr val="bg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120" name="Google Shape;465;g32b1a68074c_0_42">
                <a:extLst>
                  <a:ext uri="{FF2B5EF4-FFF2-40B4-BE49-F238E27FC236}">
                    <a16:creationId xmlns:a16="http://schemas.microsoft.com/office/drawing/2014/main" id="{662802C1-D111-45EE-B0A8-FA1771083FA0}"/>
                  </a:ext>
                </a:extLst>
              </p:cNvPr>
              <p:cNvSpPr/>
              <p:nvPr/>
            </p:nvSpPr>
            <p:spPr>
              <a:xfrm>
                <a:off x="6885158" y="3969701"/>
                <a:ext cx="120896" cy="68619"/>
              </a:xfrm>
              <a:custGeom>
                <a:avLst/>
                <a:gdLst/>
                <a:ahLst/>
                <a:cxnLst/>
                <a:rect l="l" t="t" r="r" b="b"/>
                <a:pathLst>
                  <a:path w="120896" h="68619" extrusionOk="0">
                    <a:moveTo>
                      <a:pt x="120897" y="0"/>
                    </a:moveTo>
                    <a:lnTo>
                      <a:pt x="60924" y="47597"/>
                    </a:lnTo>
                    <a:cubicBezTo>
                      <a:pt x="44741" y="61876"/>
                      <a:pt x="22847" y="69492"/>
                      <a:pt x="0" y="68540"/>
                    </a:cubicBezTo>
                  </a:path>
                </a:pathLst>
              </a:custGeom>
              <a:noFill/>
              <a:ln w="28575" cap="flat" cmpd="sng">
                <a:solidFill>
                  <a:schemeClr val="bg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121" name="Google Shape;466;g32b1a68074c_0_42">
                <a:extLst>
                  <a:ext uri="{FF2B5EF4-FFF2-40B4-BE49-F238E27FC236}">
                    <a16:creationId xmlns:a16="http://schemas.microsoft.com/office/drawing/2014/main" id="{1A2956AC-EC52-4E50-A1FA-1AA3C964898F}"/>
                  </a:ext>
                </a:extLst>
              </p:cNvPr>
              <p:cNvSpPr/>
              <p:nvPr/>
            </p:nvSpPr>
            <p:spPr>
              <a:xfrm>
                <a:off x="6798531" y="3937527"/>
                <a:ext cx="97858" cy="140504"/>
              </a:xfrm>
              <a:custGeom>
                <a:avLst/>
                <a:gdLst/>
                <a:ahLst/>
                <a:cxnLst/>
                <a:rect l="l" t="t" r="r" b="b"/>
                <a:pathLst>
                  <a:path w="97858" h="140504" extrusionOk="0">
                    <a:moveTo>
                      <a:pt x="32366" y="139744"/>
                    </a:moveTo>
                    <a:lnTo>
                      <a:pt x="32366" y="139744"/>
                    </a:lnTo>
                    <a:cubicBezTo>
                      <a:pt x="59020" y="144504"/>
                      <a:pt x="84723" y="126417"/>
                      <a:pt x="89483" y="99762"/>
                    </a:cubicBezTo>
                    <a:lnTo>
                      <a:pt x="97098" y="57877"/>
                    </a:lnTo>
                    <a:cubicBezTo>
                      <a:pt x="101858" y="31223"/>
                      <a:pt x="83771" y="5520"/>
                      <a:pt x="57116" y="761"/>
                    </a:cubicBezTo>
                    <a:lnTo>
                      <a:pt x="57116" y="761"/>
                    </a:lnTo>
                    <a:cubicBezTo>
                      <a:pt x="30462" y="-3999"/>
                      <a:pt x="4760" y="14088"/>
                      <a:pt x="0" y="40742"/>
                    </a:cubicBezTo>
                  </a:path>
                </a:pathLst>
              </a:custGeom>
              <a:noFill/>
              <a:ln w="28575" cap="flat" cmpd="sng">
                <a:solidFill>
                  <a:schemeClr val="bg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122" name="Google Shape;467;g32b1a68074c_0_42">
                <a:extLst>
                  <a:ext uri="{FF2B5EF4-FFF2-40B4-BE49-F238E27FC236}">
                    <a16:creationId xmlns:a16="http://schemas.microsoft.com/office/drawing/2014/main" id="{14982877-8852-4038-9741-D9FE5DDA9DCF}"/>
                  </a:ext>
                </a:extLst>
              </p:cNvPr>
              <p:cNvSpPr/>
              <p:nvPr/>
            </p:nvSpPr>
            <p:spPr>
              <a:xfrm>
                <a:off x="6567210" y="4110589"/>
                <a:ext cx="80914" cy="37302"/>
              </a:xfrm>
              <a:custGeom>
                <a:avLst/>
                <a:gdLst/>
                <a:ahLst/>
                <a:cxnLst/>
                <a:rect l="l" t="t" r="r" b="b"/>
                <a:pathLst>
                  <a:path w="80914" h="37302" extrusionOk="0">
                    <a:moveTo>
                      <a:pt x="80915" y="29510"/>
                    </a:moveTo>
                    <a:cubicBezTo>
                      <a:pt x="56164" y="44741"/>
                      <a:pt x="21895" y="39030"/>
                      <a:pt x="0" y="0"/>
                    </a:cubicBezTo>
                  </a:path>
                </a:pathLst>
              </a:custGeom>
              <a:noFill/>
              <a:ln w="28575" cap="flat" cmpd="sng">
                <a:solidFill>
                  <a:schemeClr val="bg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123" name="Google Shape;468;g32b1a68074c_0_42">
                <a:extLst>
                  <a:ext uri="{FF2B5EF4-FFF2-40B4-BE49-F238E27FC236}">
                    <a16:creationId xmlns:a16="http://schemas.microsoft.com/office/drawing/2014/main" id="{8DB3E604-9DDE-4BE4-9BD6-2814BC3D9C24}"/>
                  </a:ext>
                </a:extLst>
              </p:cNvPr>
              <p:cNvSpPr/>
              <p:nvPr/>
            </p:nvSpPr>
            <p:spPr>
              <a:xfrm>
                <a:off x="6644317" y="4041097"/>
                <a:ext cx="31317" cy="125656"/>
              </a:xfrm>
              <a:custGeom>
                <a:avLst/>
                <a:gdLst/>
                <a:ahLst/>
                <a:cxnLst/>
                <a:rect l="l" t="t" r="r" b="b"/>
                <a:pathLst>
                  <a:path w="31317" h="125656" extrusionOk="0">
                    <a:moveTo>
                      <a:pt x="0" y="0"/>
                    </a:moveTo>
                    <a:cubicBezTo>
                      <a:pt x="15231" y="17135"/>
                      <a:pt x="40933" y="62828"/>
                      <a:pt x="27606" y="125656"/>
                    </a:cubicBezTo>
                  </a:path>
                </a:pathLst>
              </a:custGeom>
              <a:noFill/>
              <a:ln w="28575" cap="flat" cmpd="sng">
                <a:solidFill>
                  <a:schemeClr val="bg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124" name="Google Shape;469;g32b1a68074c_0_42">
                <a:extLst>
                  <a:ext uri="{FF2B5EF4-FFF2-40B4-BE49-F238E27FC236}">
                    <a16:creationId xmlns:a16="http://schemas.microsoft.com/office/drawing/2014/main" id="{60A8E570-532F-409E-BF9D-E6281D997FFF}"/>
                  </a:ext>
                </a:extLst>
              </p:cNvPr>
              <p:cNvSpPr/>
              <p:nvPr/>
            </p:nvSpPr>
            <p:spPr>
              <a:xfrm>
                <a:off x="6542459" y="4062040"/>
                <a:ext cx="114232" cy="12973"/>
              </a:xfrm>
              <a:custGeom>
                <a:avLst/>
                <a:gdLst/>
                <a:ahLst/>
                <a:cxnLst/>
                <a:rect l="l" t="t" r="r" b="b"/>
                <a:pathLst>
                  <a:path w="114232" h="12973" extrusionOk="0">
                    <a:moveTo>
                      <a:pt x="0" y="3808"/>
                    </a:moveTo>
                    <a:cubicBezTo>
                      <a:pt x="23799" y="14279"/>
                      <a:pt x="87579" y="19039"/>
                      <a:pt x="114233" y="0"/>
                    </a:cubicBezTo>
                  </a:path>
                </a:pathLst>
              </a:custGeom>
              <a:noFill/>
              <a:ln w="28575" cap="flat" cmpd="sng">
                <a:solidFill>
                  <a:schemeClr val="bg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grpSp>
        <p:sp>
          <p:nvSpPr>
            <p:cNvPr id="98" name="Google Shape;470;g32b1a68074c_0_42">
              <a:extLst>
                <a:ext uri="{FF2B5EF4-FFF2-40B4-BE49-F238E27FC236}">
                  <a16:creationId xmlns:a16="http://schemas.microsoft.com/office/drawing/2014/main" id="{CA7EFA6B-377F-4420-A7CF-8062379744A1}"/>
                </a:ext>
              </a:extLst>
            </p:cNvPr>
            <p:cNvSpPr/>
            <p:nvPr/>
          </p:nvSpPr>
          <p:spPr>
            <a:xfrm>
              <a:off x="7652489" y="5233702"/>
              <a:ext cx="275434" cy="863524"/>
            </a:xfrm>
            <a:custGeom>
              <a:avLst/>
              <a:gdLst/>
              <a:ahLst/>
              <a:cxnLst/>
              <a:rect l="l" t="t" r="r" b="b"/>
              <a:pathLst>
                <a:path w="140887" h="441700" extrusionOk="0">
                  <a:moveTo>
                    <a:pt x="0" y="0"/>
                  </a:moveTo>
                  <a:cubicBezTo>
                    <a:pt x="97098" y="55212"/>
                    <a:pt x="140887" y="155166"/>
                    <a:pt x="140887" y="266543"/>
                  </a:cubicBezTo>
                  <a:cubicBezTo>
                    <a:pt x="140887" y="322708"/>
                    <a:pt x="140887" y="382680"/>
                    <a:pt x="140887" y="441700"/>
                  </a:cubicBezTo>
                </a:path>
              </a:pathLst>
            </a:custGeom>
            <a:noFill/>
            <a:ln w="28575" cap="flat" cmpd="sng">
              <a:solidFill>
                <a:schemeClr val="bg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99" name="Google Shape;471;g32b1a68074c_0_42">
              <a:extLst>
                <a:ext uri="{FF2B5EF4-FFF2-40B4-BE49-F238E27FC236}">
                  <a16:creationId xmlns:a16="http://schemas.microsoft.com/office/drawing/2014/main" id="{831961A6-2761-491A-8C17-0F01E60F1CA3}"/>
                </a:ext>
              </a:extLst>
            </p:cNvPr>
            <p:cNvSpPr/>
            <p:nvPr/>
          </p:nvSpPr>
          <p:spPr>
            <a:xfrm>
              <a:off x="6738331" y="5421747"/>
              <a:ext cx="359180" cy="601116"/>
            </a:xfrm>
            <a:custGeom>
              <a:avLst/>
              <a:gdLst/>
              <a:ahLst/>
              <a:cxnLst/>
              <a:rect l="l" t="t" r="r" b="b"/>
              <a:pathLst>
                <a:path w="183724" h="307476" extrusionOk="0">
                  <a:moveTo>
                    <a:pt x="0" y="307477"/>
                  </a:moveTo>
                  <a:cubicBezTo>
                    <a:pt x="49501" y="161830"/>
                    <a:pt x="118993" y="63780"/>
                    <a:pt x="183725" y="0"/>
                  </a:cubicBezTo>
                </a:path>
              </a:pathLst>
            </a:custGeom>
            <a:noFill/>
            <a:ln w="28575" cap="flat" cmpd="sng">
              <a:solidFill>
                <a:schemeClr val="bg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100" name="Google Shape;472;g32b1a68074c_0_42">
              <a:extLst>
                <a:ext uri="{FF2B5EF4-FFF2-40B4-BE49-F238E27FC236}">
                  <a16:creationId xmlns:a16="http://schemas.microsoft.com/office/drawing/2014/main" id="{C33C927B-0203-4718-BC7E-F2A358A43A32}"/>
                </a:ext>
              </a:extLst>
            </p:cNvPr>
            <p:cNvSpPr/>
            <p:nvPr/>
          </p:nvSpPr>
          <p:spPr>
            <a:xfrm>
              <a:off x="7527747" y="5704745"/>
              <a:ext cx="18610" cy="353597"/>
            </a:xfrm>
            <a:custGeom>
              <a:avLst/>
              <a:gdLst/>
              <a:ahLst/>
              <a:cxnLst/>
              <a:rect l="l" t="t" r="r" b="b"/>
              <a:pathLst>
                <a:path w="9519" h="180868" extrusionOk="0">
                  <a:moveTo>
                    <a:pt x="0" y="0"/>
                  </a:moveTo>
                  <a:lnTo>
                    <a:pt x="0" y="180869"/>
                  </a:lnTo>
                </a:path>
              </a:pathLst>
            </a:custGeom>
            <a:noFill/>
            <a:ln w="28575" cap="flat" cmpd="sng">
              <a:solidFill>
                <a:schemeClr val="bg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grpSp>
          <p:nvGrpSpPr>
            <p:cNvPr id="101" name="Google Shape;473;g32b1a68074c_0_42">
              <a:extLst>
                <a:ext uri="{FF2B5EF4-FFF2-40B4-BE49-F238E27FC236}">
                  <a16:creationId xmlns:a16="http://schemas.microsoft.com/office/drawing/2014/main" id="{845021CD-A155-4BE0-9558-0A9483643D16}"/>
                </a:ext>
              </a:extLst>
            </p:cNvPr>
            <p:cNvGrpSpPr/>
            <p:nvPr/>
          </p:nvGrpSpPr>
          <p:grpSpPr>
            <a:xfrm>
              <a:off x="6383473" y="4952167"/>
              <a:ext cx="420806" cy="672404"/>
              <a:chOff x="6188795" y="4038091"/>
              <a:chExt cx="215158" cy="343800"/>
            </a:xfrm>
          </p:grpSpPr>
          <p:sp>
            <p:nvSpPr>
              <p:cNvPr id="103" name="Google Shape;474;g32b1a68074c_0_42">
                <a:extLst>
                  <a:ext uri="{FF2B5EF4-FFF2-40B4-BE49-F238E27FC236}">
                    <a16:creationId xmlns:a16="http://schemas.microsoft.com/office/drawing/2014/main" id="{216B3823-C4D0-4D56-BB73-4AA7FCC694D6}"/>
                  </a:ext>
                </a:extLst>
              </p:cNvPr>
              <p:cNvSpPr/>
              <p:nvPr/>
            </p:nvSpPr>
            <p:spPr>
              <a:xfrm>
                <a:off x="6247208" y="4038091"/>
                <a:ext cx="106767" cy="170546"/>
              </a:xfrm>
              <a:custGeom>
                <a:avLst/>
                <a:gdLst/>
                <a:ahLst/>
                <a:cxnLst/>
                <a:rect l="l" t="t" r="r" b="b"/>
                <a:pathLst>
                  <a:path w="106767" h="170546" extrusionOk="0">
                    <a:moveTo>
                      <a:pt x="53458" y="170547"/>
                    </a:moveTo>
                    <a:lnTo>
                      <a:pt x="2054" y="36323"/>
                    </a:lnTo>
                    <a:cubicBezTo>
                      <a:pt x="-3658" y="22996"/>
                      <a:pt x="3006" y="7765"/>
                      <a:pt x="16333" y="2054"/>
                    </a:cubicBezTo>
                    <a:lnTo>
                      <a:pt x="16333" y="2054"/>
                    </a:lnTo>
                    <a:cubicBezTo>
                      <a:pt x="29660" y="-3658"/>
                      <a:pt x="44891" y="3005"/>
                      <a:pt x="50603" y="16333"/>
                    </a:cubicBezTo>
                    <a:lnTo>
                      <a:pt x="106767" y="155316"/>
                    </a:lnTo>
                  </a:path>
                </a:pathLst>
              </a:custGeom>
              <a:noFill/>
              <a:ln w="28575" cap="flat" cmpd="sng">
                <a:solidFill>
                  <a:schemeClr val="bg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104" name="Google Shape;475;g32b1a68074c_0_42">
                <a:extLst>
                  <a:ext uri="{FF2B5EF4-FFF2-40B4-BE49-F238E27FC236}">
                    <a16:creationId xmlns:a16="http://schemas.microsoft.com/office/drawing/2014/main" id="{71031F4E-A5AD-43E6-A89C-EC4EB951D89D}"/>
                  </a:ext>
                </a:extLst>
              </p:cNvPr>
              <p:cNvSpPr/>
              <p:nvPr/>
            </p:nvSpPr>
            <p:spPr>
              <a:xfrm>
                <a:off x="6233222" y="4171649"/>
                <a:ext cx="84579" cy="91647"/>
              </a:xfrm>
              <a:custGeom>
                <a:avLst/>
                <a:gdLst/>
                <a:ahLst/>
                <a:cxnLst/>
                <a:rect l="l" t="t" r="r" b="b"/>
                <a:pathLst>
                  <a:path w="84579" h="91647" extrusionOk="0">
                    <a:moveTo>
                      <a:pt x="71252" y="90298"/>
                    </a:moveTo>
                    <a:cubicBezTo>
                      <a:pt x="51262" y="95058"/>
                      <a:pt x="33175" y="86491"/>
                      <a:pt x="21752" y="76019"/>
                    </a:cubicBezTo>
                    <a:cubicBezTo>
                      <a:pt x="13184" y="68404"/>
                      <a:pt x="7473" y="56980"/>
                      <a:pt x="3665" y="46509"/>
                    </a:cubicBezTo>
                    <a:cubicBezTo>
                      <a:pt x="1761" y="41749"/>
                      <a:pt x="-4903" y="19855"/>
                      <a:pt x="6521" y="6528"/>
                    </a:cubicBezTo>
                    <a:cubicBezTo>
                      <a:pt x="12232" y="-1088"/>
                      <a:pt x="22703" y="-2040"/>
                      <a:pt x="32223" y="3672"/>
                    </a:cubicBezTo>
                    <a:cubicBezTo>
                      <a:pt x="39838" y="8431"/>
                      <a:pt x="49358" y="16999"/>
                      <a:pt x="61733" y="30326"/>
                    </a:cubicBezTo>
                    <a:cubicBezTo>
                      <a:pt x="69349" y="39846"/>
                      <a:pt x="76964" y="49365"/>
                      <a:pt x="84579" y="58884"/>
                    </a:cubicBezTo>
                  </a:path>
                </a:pathLst>
              </a:custGeom>
              <a:noFill/>
              <a:ln w="28575" cap="flat" cmpd="sng">
                <a:solidFill>
                  <a:schemeClr val="bg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105" name="Google Shape;476;g32b1a68074c_0_42">
                <a:extLst>
                  <a:ext uri="{FF2B5EF4-FFF2-40B4-BE49-F238E27FC236}">
                    <a16:creationId xmlns:a16="http://schemas.microsoft.com/office/drawing/2014/main" id="{A7080B08-844B-4FCE-9BCF-A669A2A3DABF}"/>
                  </a:ext>
                </a:extLst>
              </p:cNvPr>
              <p:cNvSpPr/>
              <p:nvPr/>
            </p:nvSpPr>
            <p:spPr>
              <a:xfrm>
                <a:off x="6199799" y="4207686"/>
                <a:ext cx="62789" cy="77107"/>
              </a:xfrm>
              <a:custGeom>
                <a:avLst/>
                <a:gdLst/>
                <a:ahLst/>
                <a:cxnLst/>
                <a:rect l="l" t="t" r="r" b="b"/>
                <a:pathLst>
                  <a:path w="62789" h="77107" extrusionOk="0">
                    <a:moveTo>
                      <a:pt x="13289" y="0"/>
                    </a:moveTo>
                    <a:cubicBezTo>
                      <a:pt x="10433" y="1904"/>
                      <a:pt x="7577" y="4760"/>
                      <a:pt x="5673" y="7616"/>
                    </a:cubicBezTo>
                    <a:cubicBezTo>
                      <a:pt x="-2894" y="19039"/>
                      <a:pt x="-5750" y="46645"/>
                      <a:pt x="26616" y="65684"/>
                    </a:cubicBezTo>
                    <a:cubicBezTo>
                      <a:pt x="38039" y="72348"/>
                      <a:pt x="51366" y="76155"/>
                      <a:pt x="62790" y="77107"/>
                    </a:cubicBezTo>
                  </a:path>
                </a:pathLst>
              </a:custGeom>
              <a:noFill/>
              <a:ln w="28575" cap="flat" cmpd="sng">
                <a:solidFill>
                  <a:schemeClr val="bg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106" name="Google Shape;477;g32b1a68074c_0_42">
                <a:extLst>
                  <a:ext uri="{FF2B5EF4-FFF2-40B4-BE49-F238E27FC236}">
                    <a16:creationId xmlns:a16="http://schemas.microsoft.com/office/drawing/2014/main" id="{7383C5A5-5DAC-4B1B-A18A-E1973EB3EB75}"/>
                  </a:ext>
                </a:extLst>
              </p:cNvPr>
              <p:cNvSpPr/>
              <p:nvPr/>
            </p:nvSpPr>
            <p:spPr>
              <a:xfrm>
                <a:off x="6188795" y="4264803"/>
                <a:ext cx="72841" cy="51865"/>
              </a:xfrm>
              <a:custGeom>
                <a:avLst/>
                <a:gdLst/>
                <a:ahLst/>
                <a:cxnLst/>
                <a:rect l="l" t="t" r="r" b="b"/>
                <a:pathLst>
                  <a:path w="72841" h="51865" extrusionOk="0">
                    <a:moveTo>
                      <a:pt x="3350" y="0"/>
                    </a:moveTo>
                    <a:cubicBezTo>
                      <a:pt x="-1410" y="8568"/>
                      <a:pt x="-5217" y="34270"/>
                      <a:pt x="22389" y="46645"/>
                    </a:cubicBezTo>
                    <a:cubicBezTo>
                      <a:pt x="48091" y="58068"/>
                      <a:pt x="67130" y="48549"/>
                      <a:pt x="72842" y="39030"/>
                    </a:cubicBezTo>
                  </a:path>
                </a:pathLst>
              </a:custGeom>
              <a:noFill/>
              <a:ln w="28575" cap="flat" cmpd="sng">
                <a:solidFill>
                  <a:schemeClr val="bg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107" name="Google Shape;478;g32b1a68074c_0_42">
                <a:extLst>
                  <a:ext uri="{FF2B5EF4-FFF2-40B4-BE49-F238E27FC236}">
                    <a16:creationId xmlns:a16="http://schemas.microsoft.com/office/drawing/2014/main" id="{54B7ECA2-DA2B-4A9A-AF74-204EFB9A49DE}"/>
                  </a:ext>
                </a:extLst>
              </p:cNvPr>
              <p:cNvSpPr/>
              <p:nvPr/>
            </p:nvSpPr>
            <p:spPr>
              <a:xfrm>
                <a:off x="6239743" y="4300977"/>
                <a:ext cx="162781" cy="80914"/>
              </a:xfrm>
              <a:custGeom>
                <a:avLst/>
                <a:gdLst/>
                <a:ahLst/>
                <a:cxnLst/>
                <a:rect l="l" t="t" r="r" b="b"/>
                <a:pathLst>
                  <a:path w="162781" h="80914" extrusionOk="0">
                    <a:moveTo>
                      <a:pt x="162782" y="0"/>
                    </a:moveTo>
                    <a:cubicBezTo>
                      <a:pt x="162782" y="44741"/>
                      <a:pt x="126608" y="80915"/>
                      <a:pt x="81867" y="80915"/>
                    </a:cubicBezTo>
                    <a:cubicBezTo>
                      <a:pt x="46645" y="80915"/>
                      <a:pt x="16183" y="58068"/>
                      <a:pt x="5712" y="26654"/>
                    </a:cubicBezTo>
                    <a:lnTo>
                      <a:pt x="0" y="15231"/>
                    </a:lnTo>
                  </a:path>
                </a:pathLst>
              </a:custGeom>
              <a:noFill/>
              <a:ln w="28575" cap="flat" cmpd="sng">
                <a:solidFill>
                  <a:schemeClr val="bg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108" name="Google Shape;479;g32b1a68074c_0_42">
                <a:extLst>
                  <a:ext uri="{FF2B5EF4-FFF2-40B4-BE49-F238E27FC236}">
                    <a16:creationId xmlns:a16="http://schemas.microsoft.com/office/drawing/2014/main" id="{8380D244-45D1-473E-821F-51FB274474AD}"/>
                  </a:ext>
                </a:extLst>
              </p:cNvPr>
              <p:cNvSpPr/>
              <p:nvPr/>
            </p:nvSpPr>
            <p:spPr>
              <a:xfrm>
                <a:off x="6299280" y="4187375"/>
                <a:ext cx="104673" cy="123167"/>
              </a:xfrm>
              <a:custGeom>
                <a:avLst/>
                <a:gdLst/>
                <a:ahLst/>
                <a:cxnLst/>
                <a:rect l="l" t="t" r="r" b="b"/>
                <a:pathLst>
                  <a:path w="104673" h="123167" extrusionOk="0">
                    <a:moveTo>
                      <a:pt x="38513" y="120266"/>
                    </a:moveTo>
                    <a:cubicBezTo>
                      <a:pt x="49936" y="115506"/>
                      <a:pt x="60407" y="108842"/>
                      <a:pt x="70879" y="101227"/>
                    </a:cubicBezTo>
                    <a:cubicBezTo>
                      <a:pt x="85158" y="89804"/>
                      <a:pt x="98485" y="76477"/>
                      <a:pt x="103245" y="59341"/>
                    </a:cubicBezTo>
                    <a:cubicBezTo>
                      <a:pt x="111812" y="28880"/>
                      <a:pt x="80398" y="-17766"/>
                      <a:pt x="48032" y="6985"/>
                    </a:cubicBezTo>
                    <a:cubicBezTo>
                      <a:pt x="21378" y="26976"/>
                      <a:pt x="6147" y="66005"/>
                      <a:pt x="435" y="100275"/>
                    </a:cubicBezTo>
                    <a:cubicBezTo>
                      <a:pt x="-3373" y="120266"/>
                      <a:pt x="18522" y="127881"/>
                      <a:pt x="38513" y="120266"/>
                    </a:cubicBezTo>
                    <a:close/>
                  </a:path>
                </a:pathLst>
              </a:custGeom>
              <a:noFill/>
              <a:ln w="28575" cap="flat" cmpd="sng">
                <a:solidFill>
                  <a:schemeClr val="bg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grpSp>
        <p:sp>
          <p:nvSpPr>
            <p:cNvPr id="102" name="Google Shape;480;g32b1a68074c_0_42">
              <a:extLst>
                <a:ext uri="{FF2B5EF4-FFF2-40B4-BE49-F238E27FC236}">
                  <a16:creationId xmlns:a16="http://schemas.microsoft.com/office/drawing/2014/main" id="{50046B84-27A1-48E3-AA3F-002216300FED}"/>
                </a:ext>
              </a:extLst>
            </p:cNvPr>
            <p:cNvSpPr/>
            <p:nvPr/>
          </p:nvSpPr>
          <p:spPr>
            <a:xfrm>
              <a:off x="6650825" y="5557661"/>
              <a:ext cx="225185" cy="295905"/>
            </a:xfrm>
            <a:custGeom>
              <a:avLst/>
              <a:gdLst/>
              <a:ahLst/>
              <a:cxnLst/>
              <a:rect l="l" t="t" r="r" b="b"/>
              <a:pathLst>
                <a:path w="115184" h="151358" extrusionOk="0">
                  <a:moveTo>
                    <a:pt x="115185" y="0"/>
                  </a:moveTo>
                  <a:lnTo>
                    <a:pt x="0" y="107569"/>
                  </a:lnTo>
                  <a:lnTo>
                    <a:pt x="24750" y="151358"/>
                  </a:lnTo>
                </a:path>
              </a:pathLst>
            </a:custGeom>
            <a:noFill/>
            <a:ln w="28575" cap="flat" cmpd="sng">
              <a:solidFill>
                <a:schemeClr val="bg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grpSp>
      <p:pic>
        <p:nvPicPr>
          <p:cNvPr id="74" name="Billede 73">
            <a:extLst>
              <a:ext uri="{FF2B5EF4-FFF2-40B4-BE49-F238E27FC236}">
                <a16:creationId xmlns:a16="http://schemas.microsoft.com/office/drawing/2014/main" id="{D3E6BE91-A333-4546-A8A4-40D62FDAA5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53280" y="6515286"/>
            <a:ext cx="426769" cy="106412"/>
          </a:xfrm>
          <a:prstGeom prst="rect">
            <a:avLst/>
          </a:prstGeom>
        </p:spPr>
      </p:pic>
    </p:spTree>
    <p:extLst>
      <p:ext uri="{BB962C8B-B14F-4D97-AF65-F5344CB8AC3E}">
        <p14:creationId xmlns:p14="http://schemas.microsoft.com/office/powerpoint/2010/main" val="2674353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undhedsstyrelsen PowerPoint skabelon">
  <a:themeElements>
    <a:clrScheme name="Sundhedsstyrelsen - Bourdeaux">
      <a:dk1>
        <a:srgbClr val="000000"/>
      </a:dk1>
      <a:lt1>
        <a:srgbClr val="FFFFFF"/>
      </a:lt1>
      <a:dk2>
        <a:srgbClr val="FFC9D5"/>
      </a:dk2>
      <a:lt2>
        <a:srgbClr val="5C2551"/>
      </a:lt2>
      <a:accent1>
        <a:srgbClr val="441B3C"/>
      </a:accent1>
      <a:accent2>
        <a:srgbClr val="FF7896"/>
      </a:accent2>
      <a:accent3>
        <a:srgbClr val="005C8D"/>
      </a:accent3>
      <a:accent4>
        <a:srgbClr val="BEE3FF"/>
      </a:accent4>
      <a:accent5>
        <a:srgbClr val="003F36"/>
      </a:accent5>
      <a:accent6>
        <a:srgbClr val="00D79B"/>
      </a:accent6>
      <a:hlink>
        <a:srgbClr val="FF7896"/>
      </a:hlink>
      <a:folHlink>
        <a:srgbClr val="5C255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undhedsstyrelsen PowerPoint skabelon">
  <a:themeElements>
    <a:clrScheme name="Sundhedsstyrelsen - Mørk grøn">
      <a:dk1>
        <a:sysClr val="windowText" lastClr="000000"/>
      </a:dk1>
      <a:lt1>
        <a:sysClr val="window" lastClr="FFFFFF"/>
      </a:lt1>
      <a:dk2>
        <a:srgbClr val="99EFD7"/>
      </a:dk2>
      <a:lt2>
        <a:srgbClr val="005045"/>
      </a:lt2>
      <a:accent1>
        <a:srgbClr val="003F36"/>
      </a:accent1>
      <a:accent2>
        <a:srgbClr val="00D79B"/>
      </a:accent2>
      <a:accent3>
        <a:srgbClr val="005C8D"/>
      </a:accent3>
      <a:accent4>
        <a:srgbClr val="BEE3FF"/>
      </a:accent4>
      <a:accent5>
        <a:srgbClr val="441B3C"/>
      </a:accent5>
      <a:accent6>
        <a:srgbClr val="FF7896"/>
      </a:accent6>
      <a:hlink>
        <a:srgbClr val="00D79B"/>
      </a:hlink>
      <a:folHlink>
        <a:srgbClr val="005045"/>
      </a:folHlink>
    </a:clrScheme>
    <a:fontScheme name="Sundhedsstyrelsen">
      <a:majorFont>
        <a:latin typeface="Raleway ExtraBold"/>
        <a:ea typeface=""/>
        <a:cs typeface=""/>
      </a:majorFont>
      <a:minorFont>
        <a:latin typeface="Ralew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defRPr sz="2000" noProof="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Blank.potx" id="{7A16F1A4-D7A2-47AD-8CC5-09B4829257D8}" vid="{BE58C47F-DC93-4865-BED4-2B512DFCA1BB}"/>
    </a:ext>
  </a:extLst>
</a:theme>
</file>

<file path=ppt/theme/theme3.xml><?xml version="1.0" encoding="utf-8"?>
<a:theme xmlns:a="http://schemas.openxmlformats.org/drawingml/2006/main" name="Office-tema">
  <a:themeElements>
    <a:clrScheme name="Kontor">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2211</TotalTime>
  <Words>1968</Words>
  <Application>Microsoft Office PowerPoint</Application>
  <PresentationFormat>Widescreen</PresentationFormat>
  <Paragraphs>222</Paragraphs>
  <Slides>17</Slides>
  <Notes>17</Notes>
  <HiddenSlides>5</HiddenSlides>
  <MMClips>0</MMClips>
  <ScaleCrop>false</ScaleCrop>
  <HeadingPairs>
    <vt:vector size="6" baseType="variant">
      <vt:variant>
        <vt:lpstr>Benyttede skrifttyper</vt:lpstr>
      </vt:variant>
      <vt:variant>
        <vt:i4>5</vt:i4>
      </vt:variant>
      <vt:variant>
        <vt:lpstr>Tema</vt:lpstr>
      </vt:variant>
      <vt:variant>
        <vt:i4>2</vt:i4>
      </vt:variant>
      <vt:variant>
        <vt:lpstr>Slidetitler</vt:lpstr>
      </vt:variant>
      <vt:variant>
        <vt:i4>17</vt:i4>
      </vt:variant>
    </vt:vector>
  </HeadingPairs>
  <TitlesOfParts>
    <vt:vector size="24" baseType="lpstr">
      <vt:lpstr>Raleway</vt:lpstr>
      <vt:lpstr>Raleway Light</vt:lpstr>
      <vt:lpstr>Raleway ExtraBold</vt:lpstr>
      <vt:lpstr>Arial</vt:lpstr>
      <vt:lpstr>Calibri</vt:lpstr>
      <vt:lpstr>Sundhedsstyrelsen PowerPoint skabelon</vt:lpstr>
      <vt:lpstr>1_Sundhedsstyrelsen PowerPoint skabelon</vt:lpstr>
      <vt:lpstr>PowerPoint-præsentation</vt:lpstr>
      <vt:lpstr>PowerPoint-præsentation</vt:lpstr>
      <vt:lpstr>Forberedelse til mødet om faglig ledelse</vt:lpstr>
      <vt:lpstr>PowerPoint-præsentation</vt:lpstr>
      <vt:lpstr>PowerPoint-præsentation</vt:lpstr>
      <vt:lpstr>Faglig ledelse i ældreplejen  Til os der arbejder med ledelse i ældreplejen</vt:lpstr>
      <vt:lpstr>Dagens emner</vt:lpstr>
      <vt:lpstr>Hvad får vi ud af at tale om faglig ledelse?</vt:lpstr>
      <vt:lpstr>Introduktion til arbejdet med faglig ledelse</vt:lpstr>
      <vt:lpstr>Det faglige ledelseshjul indebærer:</vt:lpstr>
      <vt:lpstr>Faglig ledelse i din hverdag </vt:lpstr>
      <vt:lpstr>Øvelse i par </vt:lpstr>
      <vt:lpstr>At facilitere faglig refleksion</vt:lpstr>
      <vt:lpstr>Øv dig i at facilitere frem for at instruere</vt:lpstr>
      <vt:lpstr>Når du skal være faglig leder i vanskelige situationer </vt:lpstr>
      <vt:lpstr>PowerPoint-præsentation</vt:lpstr>
      <vt:lpstr>Hvad tager du med fra mødet i dag?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Agnete Askholm</dc:creator>
  <cp:lastModifiedBy>Maria Louise West-Hansen</cp:lastModifiedBy>
  <cp:revision>65</cp:revision>
  <dcterms:created xsi:type="dcterms:W3CDTF">2020-11-30T17:39:04Z</dcterms:created>
  <dcterms:modified xsi:type="dcterms:W3CDTF">2025-05-07T11:48:13Z</dcterms:modified>
</cp:coreProperties>
</file>